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0" r:id="rId3"/>
    <p:sldId id="261" r:id="rId4"/>
    <p:sldId id="262" r:id="rId5"/>
    <p:sldId id="265" r:id="rId6"/>
    <p:sldId id="266" r:id="rId7"/>
    <p:sldId id="285" r:id="rId8"/>
    <p:sldId id="289" r:id="rId9"/>
    <p:sldId id="288" r:id="rId10"/>
    <p:sldId id="286" r:id="rId11"/>
    <p:sldId id="290" r:id="rId12"/>
    <p:sldId id="284" r:id="rId13"/>
    <p:sldId id="295" r:id="rId14"/>
    <p:sldId id="292" r:id="rId15"/>
    <p:sldId id="294" r:id="rId16"/>
    <p:sldId id="268" r:id="rId17"/>
    <p:sldId id="296" r:id="rId18"/>
    <p:sldId id="283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es Lampi / NIFU" initials="CL/N" lastIdx="1" clrIdx="0">
    <p:extLst>
      <p:ext uri="{19B8F6BF-5375-455C-9EA6-DF929625EA0E}">
        <p15:presenceInfo xmlns:p15="http://schemas.microsoft.com/office/powerpoint/2012/main" userId="S-1-5-21-2036031588-730629661-1306914269-6364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AC2E8"/>
    <a:srgbClr val="868E93"/>
    <a:srgbClr val="C84957"/>
    <a:srgbClr val="F15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1708F-197D-4A1A-B083-5411C392FB4D}" v="5878" dt="2019-06-27T19:25:53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0" autoAdjust="0"/>
    <p:restoredTop sz="96374" autoAdjust="0"/>
  </p:normalViewPr>
  <p:slideViewPr>
    <p:cSldViewPr snapToObjects="1">
      <p:cViewPr varScale="1">
        <p:scale>
          <a:sx n="108" d="100"/>
          <a:sy n="108" d="100"/>
        </p:scale>
        <p:origin x="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Daus / NIFU" userId="7d5f721f-c7a0-4e47-a147-288111e6901b" providerId="ADAL" clId="{4271708F-197D-4A1A-B083-5411C392FB4D}"/>
    <pc:docChg chg="undo custSel addSld delSld modSld sldOrd">
      <pc:chgData name="Stephan Daus / NIFU" userId="7d5f721f-c7a0-4e47-a147-288111e6901b" providerId="ADAL" clId="{4271708F-197D-4A1A-B083-5411C392FB4D}" dt="2019-06-27T19:25:53.527" v="5850"/>
      <pc:docMkLst>
        <pc:docMk/>
      </pc:docMkLst>
      <pc:sldChg chg="addSp delSp modSp">
        <pc:chgData name="Stephan Daus / NIFU" userId="7d5f721f-c7a0-4e47-a147-288111e6901b" providerId="ADAL" clId="{4271708F-197D-4A1A-B083-5411C392FB4D}" dt="2019-06-27T19:09:24.392" v="5652" actId="1076"/>
        <pc:sldMkLst>
          <pc:docMk/>
          <pc:sldMk cId="0" sldId="257"/>
        </pc:sldMkLst>
        <pc:spChg chg="add del mod">
          <ac:chgData name="Stephan Daus / NIFU" userId="7d5f721f-c7a0-4e47-a147-288111e6901b" providerId="ADAL" clId="{4271708F-197D-4A1A-B083-5411C392FB4D}" dt="2019-06-27T06:53:10.320" v="4814" actId="478"/>
          <ac:spMkLst>
            <pc:docMk/>
            <pc:sldMk cId="0" sldId="257"/>
            <ac:spMk id="3" creationId="{1750E5F7-4BDB-46BC-895B-1C7D78490F7D}"/>
          </ac:spMkLst>
        </pc:spChg>
        <pc:spChg chg="mod">
          <ac:chgData name="Stephan Daus / NIFU" userId="7d5f721f-c7a0-4e47-a147-288111e6901b" providerId="ADAL" clId="{4271708F-197D-4A1A-B083-5411C392FB4D}" dt="2019-06-27T19:09:24.392" v="5652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Stephan Daus / NIFU" userId="7d5f721f-c7a0-4e47-a147-288111e6901b" providerId="ADAL" clId="{4271708F-197D-4A1A-B083-5411C392FB4D}" dt="2019-06-27T06:54:58.723" v="4890" actId="20577"/>
          <ac:spMkLst>
            <pc:docMk/>
            <pc:sldMk cId="0" sldId="257"/>
            <ac:spMk id="6" creationId="{00000000-0000-0000-0000-000000000000}"/>
          </ac:spMkLst>
        </pc:spChg>
        <pc:spChg chg="del">
          <ac:chgData name="Stephan Daus / NIFU" userId="7d5f721f-c7a0-4e47-a147-288111e6901b" providerId="ADAL" clId="{4271708F-197D-4A1A-B083-5411C392FB4D}" dt="2019-06-26T14:02:46.062" v="4806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Stephan Daus / NIFU" userId="7d5f721f-c7a0-4e47-a147-288111e6901b" providerId="ADAL" clId="{4271708F-197D-4A1A-B083-5411C392FB4D}" dt="2019-06-26T14:02:41.570" v="4805" actId="478"/>
          <ac:spMkLst>
            <pc:docMk/>
            <pc:sldMk cId="0" sldId="257"/>
            <ac:spMk id="8" creationId="{00000000-0000-0000-0000-000000000000}"/>
          </ac:spMkLst>
        </pc:spChg>
      </pc:sldChg>
      <pc:sldChg chg="addSp delSp modSp modAnim">
        <pc:chgData name="Stephan Daus / NIFU" userId="7d5f721f-c7a0-4e47-a147-288111e6901b" providerId="ADAL" clId="{4271708F-197D-4A1A-B083-5411C392FB4D}" dt="2019-06-26T13:38:24.366" v="4755"/>
        <pc:sldMkLst>
          <pc:docMk/>
          <pc:sldMk cId="665439745" sldId="260"/>
        </pc:sldMkLst>
        <pc:spChg chg="mod">
          <ac:chgData name="Stephan Daus / NIFU" userId="7d5f721f-c7a0-4e47-a147-288111e6901b" providerId="ADAL" clId="{4271708F-197D-4A1A-B083-5411C392FB4D}" dt="2019-06-26T07:55:32.470" v="3431" actId="113"/>
          <ac:spMkLst>
            <pc:docMk/>
            <pc:sldMk cId="665439745" sldId="260"/>
            <ac:spMk id="3" creationId="{2F85C149-5EE3-4DCB-93B3-E750D0E55CC9}"/>
          </ac:spMkLst>
        </pc:spChg>
        <pc:graphicFrameChg chg="add del mod">
          <ac:chgData name="Stephan Daus / NIFU" userId="7d5f721f-c7a0-4e47-a147-288111e6901b" providerId="ADAL" clId="{4271708F-197D-4A1A-B083-5411C392FB4D}" dt="2019-06-26T07:31:28.523" v="3340"/>
          <ac:graphicFrameMkLst>
            <pc:docMk/>
            <pc:sldMk cId="665439745" sldId="260"/>
            <ac:graphicFrameMk id="7" creationId="{02B59EA3-15AF-4F28-B4D1-F776C71D0FE6}"/>
          </ac:graphicFrameMkLst>
        </pc:graphicFrameChg>
        <pc:graphicFrameChg chg="add mod">
          <ac:chgData name="Stephan Daus / NIFU" userId="7d5f721f-c7a0-4e47-a147-288111e6901b" providerId="ADAL" clId="{4271708F-197D-4A1A-B083-5411C392FB4D}" dt="2019-06-26T07:32:54.574" v="3353" actId="207"/>
          <ac:graphicFrameMkLst>
            <pc:docMk/>
            <pc:sldMk cId="665439745" sldId="260"/>
            <ac:graphicFrameMk id="8" creationId="{009AA4BF-A8E1-48FB-B321-7303013E44C4}"/>
          </ac:graphicFrameMkLst>
        </pc:graphicFrameChg>
      </pc:sldChg>
      <pc:sldChg chg="addSp delSp modSp ord modAnim">
        <pc:chgData name="Stephan Daus / NIFU" userId="7d5f721f-c7a0-4e47-a147-288111e6901b" providerId="ADAL" clId="{4271708F-197D-4A1A-B083-5411C392FB4D}" dt="2019-06-26T13:38:36.093" v="4756"/>
        <pc:sldMkLst>
          <pc:docMk/>
          <pc:sldMk cId="1735423661" sldId="261"/>
        </pc:sldMkLst>
        <pc:spChg chg="del mod">
          <ac:chgData name="Stephan Daus / NIFU" userId="7d5f721f-c7a0-4e47-a147-288111e6901b" providerId="ADAL" clId="{4271708F-197D-4A1A-B083-5411C392FB4D}" dt="2019-06-25T13:54:43.761" v="2476" actId="478"/>
          <ac:spMkLst>
            <pc:docMk/>
            <pc:sldMk cId="1735423661" sldId="261"/>
            <ac:spMk id="2" creationId="{B7DD0DF9-04E2-4EAB-B120-AE5CE64812C0}"/>
          </ac:spMkLst>
        </pc:spChg>
        <pc:spChg chg="del">
          <ac:chgData name="Stephan Daus / NIFU" userId="7d5f721f-c7a0-4e47-a147-288111e6901b" providerId="ADAL" clId="{4271708F-197D-4A1A-B083-5411C392FB4D}" dt="2019-06-25T13:50:27.113" v="2278"/>
          <ac:spMkLst>
            <pc:docMk/>
            <pc:sldMk cId="1735423661" sldId="261"/>
            <ac:spMk id="3" creationId="{F0F7B7DC-27C4-4159-B08F-BB47FE490B72}"/>
          </ac:spMkLst>
        </pc:spChg>
        <pc:spChg chg="add mod">
          <ac:chgData name="Stephan Daus / NIFU" userId="7d5f721f-c7a0-4e47-a147-288111e6901b" providerId="ADAL" clId="{4271708F-197D-4A1A-B083-5411C392FB4D}" dt="2019-06-25T13:57:15.002" v="2555" actId="20577"/>
          <ac:spMkLst>
            <pc:docMk/>
            <pc:sldMk cId="1735423661" sldId="261"/>
            <ac:spMk id="7" creationId="{4F408BB4-7117-4EEE-9B89-E649A527D118}"/>
          </ac:spMkLst>
        </pc:spChg>
        <pc:spChg chg="add mod">
          <ac:chgData name="Stephan Daus / NIFU" userId="7d5f721f-c7a0-4e47-a147-288111e6901b" providerId="ADAL" clId="{4271708F-197D-4A1A-B083-5411C392FB4D}" dt="2019-06-26T06:45:54.230" v="2693" actId="2710"/>
          <ac:spMkLst>
            <pc:docMk/>
            <pc:sldMk cId="1735423661" sldId="261"/>
            <ac:spMk id="8" creationId="{0028B0B3-1E5F-45A9-ACB4-B4FFCA7CC7A6}"/>
          </ac:spMkLst>
        </pc:spChg>
        <pc:spChg chg="add del mod">
          <ac:chgData name="Stephan Daus / NIFU" userId="7d5f721f-c7a0-4e47-a147-288111e6901b" providerId="ADAL" clId="{4271708F-197D-4A1A-B083-5411C392FB4D}" dt="2019-06-25T13:56:34.428" v="2523" actId="478"/>
          <ac:spMkLst>
            <pc:docMk/>
            <pc:sldMk cId="1735423661" sldId="261"/>
            <ac:spMk id="10" creationId="{F62544C0-8863-480C-8800-1B205B99C117}"/>
          </ac:spMkLst>
        </pc:spChg>
        <pc:graphicFrameChg chg="add">
          <ac:chgData name="Stephan Daus / NIFU" userId="7d5f721f-c7a0-4e47-a147-288111e6901b" providerId="ADAL" clId="{4271708F-197D-4A1A-B083-5411C392FB4D}" dt="2019-06-26T07:33:09.833" v="3354"/>
          <ac:graphicFrameMkLst>
            <pc:docMk/>
            <pc:sldMk cId="1735423661" sldId="261"/>
            <ac:graphicFrameMk id="9" creationId="{BAB617AA-1170-4B0B-A0DC-A435504E9BB8}"/>
          </ac:graphicFrameMkLst>
        </pc:graphicFrameChg>
      </pc:sldChg>
      <pc:sldChg chg="addSp delSp modSp modAnim">
        <pc:chgData name="Stephan Daus / NIFU" userId="7d5f721f-c7a0-4e47-a147-288111e6901b" providerId="ADAL" clId="{4271708F-197D-4A1A-B083-5411C392FB4D}" dt="2019-06-27T15:36:23.074" v="5248" actId="14100"/>
        <pc:sldMkLst>
          <pc:docMk/>
          <pc:sldMk cId="1828213771" sldId="262"/>
        </pc:sldMkLst>
        <pc:spChg chg="del">
          <ac:chgData name="Stephan Daus / NIFU" userId="7d5f721f-c7a0-4e47-a147-288111e6901b" providerId="ADAL" clId="{4271708F-197D-4A1A-B083-5411C392FB4D}" dt="2019-06-25T09:00:44.989" v="4" actId="478"/>
          <ac:spMkLst>
            <pc:docMk/>
            <pc:sldMk cId="1828213771" sldId="262"/>
            <ac:spMk id="3" creationId="{C7635AC2-DA6A-4C15-808C-7675202DD51F}"/>
          </ac:spMkLst>
        </pc:spChg>
        <pc:spChg chg="add mod">
          <ac:chgData name="Stephan Daus / NIFU" userId="7d5f721f-c7a0-4e47-a147-288111e6901b" providerId="ADAL" clId="{4271708F-197D-4A1A-B083-5411C392FB4D}" dt="2019-06-26T08:31:19.661" v="3572" actId="1037"/>
          <ac:spMkLst>
            <pc:docMk/>
            <pc:sldMk cId="1828213771" sldId="262"/>
            <ac:spMk id="9" creationId="{38D95C28-1DBC-44AF-BD87-F46CA4EA2241}"/>
          </ac:spMkLst>
        </pc:spChg>
        <pc:spChg chg="add mod">
          <ac:chgData name="Stephan Daus / NIFU" userId="7d5f721f-c7a0-4e47-a147-288111e6901b" providerId="ADAL" clId="{4271708F-197D-4A1A-B083-5411C392FB4D}" dt="2019-06-26T08:31:19.661" v="3572" actId="1037"/>
          <ac:spMkLst>
            <pc:docMk/>
            <pc:sldMk cId="1828213771" sldId="262"/>
            <ac:spMk id="12" creationId="{3FCDC3B9-514B-4A1D-B1F7-497565EA1892}"/>
          </ac:spMkLst>
        </pc:spChg>
        <pc:spChg chg="add mod">
          <ac:chgData name="Stephan Daus / NIFU" userId="7d5f721f-c7a0-4e47-a147-288111e6901b" providerId="ADAL" clId="{4271708F-197D-4A1A-B083-5411C392FB4D}" dt="2019-06-26T08:31:19.661" v="3572" actId="1037"/>
          <ac:spMkLst>
            <pc:docMk/>
            <pc:sldMk cId="1828213771" sldId="262"/>
            <ac:spMk id="13" creationId="{5500AF3C-CC66-4B85-B8DE-3BFFE35B6C7A}"/>
          </ac:spMkLst>
        </pc:spChg>
        <pc:spChg chg="add mod">
          <ac:chgData name="Stephan Daus / NIFU" userId="7d5f721f-c7a0-4e47-a147-288111e6901b" providerId="ADAL" clId="{4271708F-197D-4A1A-B083-5411C392FB4D}" dt="2019-06-26T08:31:19.661" v="3572" actId="1037"/>
          <ac:spMkLst>
            <pc:docMk/>
            <pc:sldMk cId="1828213771" sldId="262"/>
            <ac:spMk id="14" creationId="{B19D66C2-7D0B-4F97-A6F7-547C63022C6C}"/>
          </ac:spMkLst>
        </pc:spChg>
        <pc:spChg chg="add mod ord">
          <ac:chgData name="Stephan Daus / NIFU" userId="7d5f721f-c7a0-4e47-a147-288111e6901b" providerId="ADAL" clId="{4271708F-197D-4A1A-B083-5411C392FB4D}" dt="2019-06-27T15:36:14.703" v="5247" actId="167"/>
          <ac:spMkLst>
            <pc:docMk/>
            <pc:sldMk cId="1828213771" sldId="262"/>
            <ac:spMk id="15" creationId="{F0A4B02A-1B15-4EA9-8171-64A8ACA1F4DB}"/>
          </ac:spMkLst>
        </pc:spChg>
        <pc:spChg chg="add mod">
          <ac:chgData name="Stephan Daus / NIFU" userId="7d5f721f-c7a0-4e47-a147-288111e6901b" providerId="ADAL" clId="{4271708F-197D-4A1A-B083-5411C392FB4D}" dt="2019-06-27T15:34:56.606" v="5221" actId="20577"/>
          <ac:spMkLst>
            <pc:docMk/>
            <pc:sldMk cId="1828213771" sldId="262"/>
            <ac:spMk id="17" creationId="{22DE1720-BD3E-4C26-9124-6D8688BF2CF2}"/>
          </ac:spMkLst>
        </pc:spChg>
        <pc:spChg chg="add mod">
          <ac:chgData name="Stephan Daus / NIFU" userId="7d5f721f-c7a0-4e47-a147-288111e6901b" providerId="ADAL" clId="{4271708F-197D-4A1A-B083-5411C392FB4D}" dt="2019-06-25T09:00:35.137" v="3" actId="1076"/>
          <ac:spMkLst>
            <pc:docMk/>
            <pc:sldMk cId="1828213771" sldId="262"/>
            <ac:spMk id="19" creationId="{68ABCC5E-435F-48AB-88EC-CF2091DEA262}"/>
          </ac:spMkLst>
        </pc:spChg>
        <pc:spChg chg="add mod">
          <ac:chgData name="Stephan Daus / NIFU" userId="7d5f721f-c7a0-4e47-a147-288111e6901b" providerId="ADAL" clId="{4271708F-197D-4A1A-B083-5411C392FB4D}" dt="2019-06-26T08:28:21.937" v="3440" actId="1036"/>
          <ac:spMkLst>
            <pc:docMk/>
            <pc:sldMk cId="1828213771" sldId="262"/>
            <ac:spMk id="20" creationId="{4E9A0025-ACC0-4AB2-9BF6-2796DD40FD24}"/>
          </ac:spMkLst>
        </pc:spChg>
        <pc:spChg chg="add mod">
          <ac:chgData name="Stephan Daus / NIFU" userId="7d5f721f-c7a0-4e47-a147-288111e6901b" providerId="ADAL" clId="{4271708F-197D-4A1A-B083-5411C392FB4D}" dt="2019-06-26T08:28:21.937" v="3440" actId="1036"/>
          <ac:spMkLst>
            <pc:docMk/>
            <pc:sldMk cId="1828213771" sldId="262"/>
            <ac:spMk id="21" creationId="{6F4348A6-814E-430D-B1A7-58547B6DA6CB}"/>
          </ac:spMkLst>
        </pc:spChg>
        <pc:spChg chg="add mod">
          <ac:chgData name="Stephan Daus / NIFU" userId="7d5f721f-c7a0-4e47-a147-288111e6901b" providerId="ADAL" clId="{4271708F-197D-4A1A-B083-5411C392FB4D}" dt="2019-06-25T09:00:35.137" v="3" actId="1076"/>
          <ac:spMkLst>
            <pc:docMk/>
            <pc:sldMk cId="1828213771" sldId="262"/>
            <ac:spMk id="22" creationId="{996A5B09-0F89-4133-860A-229225768363}"/>
          </ac:spMkLst>
        </pc:spChg>
        <pc:spChg chg="add mod">
          <ac:chgData name="Stephan Daus / NIFU" userId="7d5f721f-c7a0-4e47-a147-288111e6901b" providerId="ADAL" clId="{4271708F-197D-4A1A-B083-5411C392FB4D}" dt="2019-06-27T15:35:24.507" v="5243" actId="1076"/>
          <ac:spMkLst>
            <pc:docMk/>
            <pc:sldMk cId="1828213771" sldId="262"/>
            <ac:spMk id="23" creationId="{BBCBEA46-F291-4864-AC3E-245EE6934881}"/>
          </ac:spMkLst>
        </pc:spChg>
        <pc:spChg chg="add mod">
          <ac:chgData name="Stephan Daus / NIFU" userId="7d5f721f-c7a0-4e47-a147-288111e6901b" providerId="ADAL" clId="{4271708F-197D-4A1A-B083-5411C392FB4D}" dt="2019-06-27T15:35:14.634" v="5242" actId="20577"/>
          <ac:spMkLst>
            <pc:docMk/>
            <pc:sldMk cId="1828213771" sldId="262"/>
            <ac:spMk id="25" creationId="{2737D14A-DC8C-4A7E-A77C-504BA66A7CF9}"/>
          </ac:spMkLst>
        </pc:spChg>
        <pc:spChg chg="add mod">
          <ac:chgData name="Stephan Daus / NIFU" userId="7d5f721f-c7a0-4e47-a147-288111e6901b" providerId="ADAL" clId="{4271708F-197D-4A1A-B083-5411C392FB4D}" dt="2019-06-25T09:00:35.137" v="3" actId="1076"/>
          <ac:spMkLst>
            <pc:docMk/>
            <pc:sldMk cId="1828213771" sldId="262"/>
            <ac:spMk id="26" creationId="{8C750B3D-FA48-4D1D-8F3F-21E8D9A274FB}"/>
          </ac:spMkLst>
        </pc:spChg>
        <pc:spChg chg="add mod">
          <ac:chgData name="Stephan Daus / NIFU" userId="7d5f721f-c7a0-4e47-a147-288111e6901b" providerId="ADAL" clId="{4271708F-197D-4A1A-B083-5411C392FB4D}" dt="2019-06-25T09:00:35.137" v="3" actId="1076"/>
          <ac:spMkLst>
            <pc:docMk/>
            <pc:sldMk cId="1828213771" sldId="262"/>
            <ac:spMk id="27" creationId="{B336C0C9-C207-433E-B51E-C63019CF7626}"/>
          </ac:spMkLst>
        </pc:spChg>
        <pc:spChg chg="add mod">
          <ac:chgData name="Stephan Daus / NIFU" userId="7d5f721f-c7a0-4e47-a147-288111e6901b" providerId="ADAL" clId="{4271708F-197D-4A1A-B083-5411C392FB4D}" dt="2019-06-26T08:30:23.552" v="3553" actId="1035"/>
          <ac:spMkLst>
            <pc:docMk/>
            <pc:sldMk cId="1828213771" sldId="262"/>
            <ac:spMk id="28" creationId="{A1408D7C-49CD-43AE-B7BB-5AC4A4A6427C}"/>
          </ac:spMkLst>
        </pc:spChg>
        <pc:spChg chg="add mod">
          <ac:chgData name="Stephan Daus / NIFU" userId="7d5f721f-c7a0-4e47-a147-288111e6901b" providerId="ADAL" clId="{4271708F-197D-4A1A-B083-5411C392FB4D}" dt="2019-06-26T08:28:21.937" v="3440" actId="1036"/>
          <ac:spMkLst>
            <pc:docMk/>
            <pc:sldMk cId="1828213771" sldId="262"/>
            <ac:spMk id="30" creationId="{0F3E4A94-6DC0-4106-A1F8-794C32926FD2}"/>
          </ac:spMkLst>
        </pc:spChg>
        <pc:spChg chg="add mod">
          <ac:chgData name="Stephan Daus / NIFU" userId="7d5f721f-c7a0-4e47-a147-288111e6901b" providerId="ADAL" clId="{4271708F-197D-4A1A-B083-5411C392FB4D}" dt="2019-06-26T08:28:21.937" v="3440" actId="1036"/>
          <ac:spMkLst>
            <pc:docMk/>
            <pc:sldMk cId="1828213771" sldId="262"/>
            <ac:spMk id="31" creationId="{1791EE16-BB11-46E2-A4C3-0F079AA5DE5E}"/>
          </ac:spMkLst>
        </pc:spChg>
        <pc:spChg chg="add mod">
          <ac:chgData name="Stephan Daus / NIFU" userId="7d5f721f-c7a0-4e47-a147-288111e6901b" providerId="ADAL" clId="{4271708F-197D-4A1A-B083-5411C392FB4D}" dt="2019-06-26T08:31:19.661" v="3572" actId="1037"/>
          <ac:spMkLst>
            <pc:docMk/>
            <pc:sldMk cId="1828213771" sldId="262"/>
            <ac:spMk id="35" creationId="{EA4FBE1C-B8F2-47C3-8009-66E322986F4E}"/>
          </ac:spMkLst>
        </pc:spChg>
        <pc:graphicFrameChg chg="add">
          <ac:chgData name="Stephan Daus / NIFU" userId="7d5f721f-c7a0-4e47-a147-288111e6901b" providerId="ADAL" clId="{4271708F-197D-4A1A-B083-5411C392FB4D}" dt="2019-06-26T07:33:12.365" v="3355"/>
          <ac:graphicFrameMkLst>
            <pc:docMk/>
            <pc:sldMk cId="1828213771" sldId="262"/>
            <ac:graphicFrameMk id="32" creationId="{E447E7B2-7119-4B5A-86B8-E2EDA86C3BE6}"/>
          </ac:graphicFrameMkLst>
        </pc:graphicFrameChg>
        <pc:picChg chg="add del">
          <ac:chgData name="Stephan Daus / NIFU" userId="7d5f721f-c7a0-4e47-a147-288111e6901b" providerId="ADAL" clId="{4271708F-197D-4A1A-B083-5411C392FB4D}" dt="2019-06-25T09:00:10.751" v="1" actId="478"/>
          <ac:picMkLst>
            <pc:docMk/>
            <pc:sldMk cId="1828213771" sldId="262"/>
            <ac:picMk id="7" creationId="{7D53F362-AEBA-4461-B24D-DBFC373C292E}"/>
          </ac:picMkLst>
        </pc:picChg>
        <pc:cxnChg chg="add mod">
          <ac:chgData name="Stephan Daus / NIFU" userId="7d5f721f-c7a0-4e47-a147-288111e6901b" providerId="ADAL" clId="{4271708F-197D-4A1A-B083-5411C392FB4D}" dt="2019-06-27T15:36:23.074" v="5248" actId="14100"/>
          <ac:cxnSpMkLst>
            <pc:docMk/>
            <pc:sldMk cId="1828213771" sldId="262"/>
            <ac:cxnSpMk id="8" creationId="{852D31EF-B339-46F1-9401-A2BA50CBCCD3}"/>
          </ac:cxnSpMkLst>
        </pc:cxnChg>
        <pc:cxnChg chg="add mod">
          <ac:chgData name="Stephan Daus / NIFU" userId="7d5f721f-c7a0-4e47-a147-288111e6901b" providerId="ADAL" clId="{4271708F-197D-4A1A-B083-5411C392FB4D}" dt="2019-06-26T08:31:19.661" v="3572" actId="1037"/>
          <ac:cxnSpMkLst>
            <pc:docMk/>
            <pc:sldMk cId="1828213771" sldId="262"/>
            <ac:cxnSpMk id="10" creationId="{E2694D6B-5CD4-47DD-8656-9954C30C1876}"/>
          </ac:cxnSpMkLst>
        </pc:cxnChg>
        <pc:cxnChg chg="add mod">
          <ac:chgData name="Stephan Daus / NIFU" userId="7d5f721f-c7a0-4e47-a147-288111e6901b" providerId="ADAL" clId="{4271708F-197D-4A1A-B083-5411C392FB4D}" dt="2019-06-26T08:31:19.661" v="3572" actId="1037"/>
          <ac:cxnSpMkLst>
            <pc:docMk/>
            <pc:sldMk cId="1828213771" sldId="262"/>
            <ac:cxnSpMk id="11" creationId="{09AC2F57-2C8E-487E-B5F1-D23653409E32}"/>
          </ac:cxnSpMkLst>
        </pc:cxnChg>
        <pc:cxnChg chg="add mod">
          <ac:chgData name="Stephan Daus / NIFU" userId="7d5f721f-c7a0-4e47-a147-288111e6901b" providerId="ADAL" clId="{4271708F-197D-4A1A-B083-5411C392FB4D}" dt="2019-06-26T08:29:40.413" v="3516" actId="14100"/>
          <ac:cxnSpMkLst>
            <pc:docMk/>
            <pc:sldMk cId="1828213771" sldId="262"/>
            <ac:cxnSpMk id="16" creationId="{B697D10D-44F7-47E6-8B21-6076F1BD378B}"/>
          </ac:cxnSpMkLst>
        </pc:cxnChg>
        <pc:cxnChg chg="add mod">
          <ac:chgData name="Stephan Daus / NIFU" userId="7d5f721f-c7a0-4e47-a147-288111e6901b" providerId="ADAL" clId="{4271708F-197D-4A1A-B083-5411C392FB4D}" dt="2019-06-25T09:00:35.137" v="3" actId="1076"/>
          <ac:cxnSpMkLst>
            <pc:docMk/>
            <pc:sldMk cId="1828213771" sldId="262"/>
            <ac:cxnSpMk id="18" creationId="{30A0CFBD-0BBD-4E35-A157-18F50138505A}"/>
          </ac:cxnSpMkLst>
        </pc:cxnChg>
        <pc:cxnChg chg="add mod">
          <ac:chgData name="Stephan Daus / NIFU" userId="7d5f721f-c7a0-4e47-a147-288111e6901b" providerId="ADAL" clId="{4271708F-197D-4A1A-B083-5411C392FB4D}" dt="2019-06-26T08:28:56.522" v="3447" actId="14100"/>
          <ac:cxnSpMkLst>
            <pc:docMk/>
            <pc:sldMk cId="1828213771" sldId="262"/>
            <ac:cxnSpMk id="24" creationId="{C91FEABA-087E-4BBD-AC5B-B4ABC9330065}"/>
          </ac:cxnSpMkLst>
        </pc:cxnChg>
        <pc:cxnChg chg="add mod">
          <ac:chgData name="Stephan Daus / NIFU" userId="7d5f721f-c7a0-4e47-a147-288111e6901b" providerId="ADAL" clId="{4271708F-197D-4A1A-B083-5411C392FB4D}" dt="2019-06-25T09:00:35.137" v="3" actId="1076"/>
          <ac:cxnSpMkLst>
            <pc:docMk/>
            <pc:sldMk cId="1828213771" sldId="262"/>
            <ac:cxnSpMk id="29" creationId="{D3730FDA-885A-46CB-8833-2DE77367538C}"/>
          </ac:cxnSpMkLst>
        </pc:cxnChg>
      </pc:sldChg>
      <pc:sldChg chg="del">
        <pc:chgData name="Stephan Daus / NIFU" userId="7d5f721f-c7a0-4e47-a147-288111e6901b" providerId="ADAL" clId="{4271708F-197D-4A1A-B083-5411C392FB4D}" dt="2019-06-26T07:31:33.716" v="3341" actId="2696"/>
        <pc:sldMkLst>
          <pc:docMk/>
          <pc:sldMk cId="3081798090" sldId="263"/>
        </pc:sldMkLst>
      </pc:sldChg>
      <pc:sldChg chg="addSp delSp modSp delAnim modAnim">
        <pc:chgData name="Stephan Daus / NIFU" userId="7d5f721f-c7a0-4e47-a147-288111e6901b" providerId="ADAL" clId="{4271708F-197D-4A1A-B083-5411C392FB4D}" dt="2019-06-27T14:50:21.068" v="4891" actId="478"/>
        <pc:sldMkLst>
          <pc:docMk/>
          <pc:sldMk cId="4105509941" sldId="265"/>
        </pc:sldMkLst>
        <pc:spChg chg="del">
          <ac:chgData name="Stephan Daus / NIFU" userId="7d5f721f-c7a0-4e47-a147-288111e6901b" providerId="ADAL" clId="{4271708F-197D-4A1A-B083-5411C392FB4D}" dt="2019-06-27T14:50:21.068" v="4891" actId="478"/>
          <ac:spMkLst>
            <pc:docMk/>
            <pc:sldMk cId="4105509941" sldId="265"/>
            <ac:spMk id="2" creationId="{F297471C-CAE2-487B-BCAF-D2F01B784BA5}"/>
          </ac:spMkLst>
        </pc:spChg>
        <pc:spChg chg="del">
          <ac:chgData name="Stephan Daus / NIFU" userId="7d5f721f-c7a0-4e47-a147-288111e6901b" providerId="ADAL" clId="{4271708F-197D-4A1A-B083-5411C392FB4D}" dt="2019-06-25T15:09:22.700" v="2674" actId="478"/>
          <ac:spMkLst>
            <pc:docMk/>
            <pc:sldMk cId="4105509941" sldId="265"/>
            <ac:spMk id="8" creationId="{C470635D-5C35-4F6E-8D69-243D1E6DAA6D}"/>
          </ac:spMkLst>
        </pc:spChg>
        <pc:spChg chg="mod">
          <ac:chgData name="Stephan Daus / NIFU" userId="7d5f721f-c7a0-4e47-a147-288111e6901b" providerId="ADAL" clId="{4271708F-197D-4A1A-B083-5411C392FB4D}" dt="2019-06-26T08:36:35.455" v="3575" actId="14100"/>
          <ac:spMkLst>
            <pc:docMk/>
            <pc:sldMk cId="4105509941" sldId="265"/>
            <ac:spMk id="43" creationId="{855758F3-B366-4956-B158-3730649C8819}"/>
          </ac:spMkLst>
        </pc:spChg>
        <pc:graphicFrameChg chg="add mod">
          <ac:chgData name="Stephan Daus / NIFU" userId="7d5f721f-c7a0-4e47-a147-288111e6901b" providerId="ADAL" clId="{4271708F-197D-4A1A-B083-5411C392FB4D}" dt="2019-06-26T07:33:29.017" v="3358" actId="207"/>
          <ac:graphicFrameMkLst>
            <pc:docMk/>
            <pc:sldMk cId="4105509941" sldId="265"/>
            <ac:graphicFrameMk id="41" creationId="{3E1A378B-8C96-40CC-AD23-2668269602C9}"/>
          </ac:graphicFrameMkLst>
        </pc:graphicFrameChg>
        <pc:graphicFrameChg chg="mod modGraphic">
          <ac:chgData name="Stephan Daus / NIFU" userId="7d5f721f-c7a0-4e47-a147-288111e6901b" providerId="ADAL" clId="{4271708F-197D-4A1A-B083-5411C392FB4D}" dt="2019-06-26T08:36:44.166" v="3576" actId="1076"/>
          <ac:graphicFrameMkLst>
            <pc:docMk/>
            <pc:sldMk cId="4105509941" sldId="265"/>
            <ac:graphicFrameMk id="42" creationId="{D196FC31-71EF-4107-A6FE-7C63F1DF1E5C}"/>
          </ac:graphicFrameMkLst>
        </pc:graphicFrameChg>
      </pc:sldChg>
      <pc:sldChg chg="addSp delSp modSp modAnim">
        <pc:chgData name="Stephan Daus / NIFU" userId="7d5f721f-c7a0-4e47-a147-288111e6901b" providerId="ADAL" clId="{4271708F-197D-4A1A-B083-5411C392FB4D}" dt="2019-06-27T18:12:01.620" v="5644" actId="20577"/>
        <pc:sldMkLst>
          <pc:docMk/>
          <pc:sldMk cId="3356263842" sldId="266"/>
        </pc:sldMkLst>
        <pc:spChg chg="mod">
          <ac:chgData name="Stephan Daus / NIFU" userId="7d5f721f-c7a0-4e47-a147-288111e6901b" providerId="ADAL" clId="{4271708F-197D-4A1A-B083-5411C392FB4D}" dt="2019-06-25T09:24:29.234" v="258" actId="20577"/>
          <ac:spMkLst>
            <pc:docMk/>
            <pc:sldMk cId="3356263842" sldId="266"/>
            <ac:spMk id="2" creationId="{206731E7-1453-44D4-96E5-2B1EBDACF352}"/>
          </ac:spMkLst>
        </pc:spChg>
        <pc:spChg chg="del">
          <ac:chgData name="Stephan Daus / NIFU" userId="7d5f721f-c7a0-4e47-a147-288111e6901b" providerId="ADAL" clId="{4271708F-197D-4A1A-B083-5411C392FB4D}" dt="2019-06-25T09:24:09.111" v="223" actId="478"/>
          <ac:spMkLst>
            <pc:docMk/>
            <pc:sldMk cId="3356263842" sldId="266"/>
            <ac:spMk id="3" creationId="{640CB2D8-C4EA-450D-B594-03C12EC662CD}"/>
          </ac:spMkLst>
        </pc:spChg>
        <pc:spChg chg="add del mod">
          <ac:chgData name="Stephan Daus / NIFU" userId="7d5f721f-c7a0-4e47-a147-288111e6901b" providerId="ADAL" clId="{4271708F-197D-4A1A-B083-5411C392FB4D}" dt="2019-06-27T14:55:58.892" v="5153"/>
          <ac:spMkLst>
            <pc:docMk/>
            <pc:sldMk cId="3356263842" sldId="266"/>
            <ac:spMk id="3" creationId="{A1CEEA4E-47BC-4220-BBB2-AFB12B740184}"/>
          </ac:spMkLst>
        </pc:spChg>
        <pc:spChg chg="add mod">
          <ac:chgData name="Stephan Daus / NIFU" userId="7d5f721f-c7a0-4e47-a147-288111e6901b" providerId="ADAL" clId="{4271708F-197D-4A1A-B083-5411C392FB4D}" dt="2019-06-27T14:57:00.824" v="5165" actId="1582"/>
          <ac:spMkLst>
            <pc:docMk/>
            <pc:sldMk cId="3356263842" sldId="266"/>
            <ac:spMk id="7" creationId="{FA466D33-5E58-49D0-8D6A-AC487E6434A4}"/>
          </ac:spMkLst>
        </pc:spChg>
        <pc:spChg chg="mod">
          <ac:chgData name="Stephan Daus / NIFU" userId="7d5f721f-c7a0-4e47-a147-288111e6901b" providerId="ADAL" clId="{4271708F-197D-4A1A-B083-5411C392FB4D}" dt="2019-06-27T18:12:01.620" v="5644" actId="20577"/>
          <ac:spMkLst>
            <pc:docMk/>
            <pc:sldMk cId="3356263842" sldId="266"/>
            <ac:spMk id="10" creationId="{46DE4586-3CF5-40FB-BB64-58803DFAEAA3}"/>
          </ac:spMkLst>
        </pc:spChg>
        <pc:spChg chg="mod">
          <ac:chgData name="Stephan Daus / NIFU" userId="7d5f721f-c7a0-4e47-a147-288111e6901b" providerId="ADAL" clId="{4271708F-197D-4A1A-B083-5411C392FB4D}" dt="2019-06-27T18:11:35.329" v="5640" actId="207"/>
          <ac:spMkLst>
            <pc:docMk/>
            <pc:sldMk cId="3356263842" sldId="266"/>
            <ac:spMk id="11" creationId="{E05BF6A8-CBE9-4CBD-9B09-AF1B967B878D}"/>
          </ac:spMkLst>
        </pc:spChg>
        <pc:spChg chg="mod">
          <ac:chgData name="Stephan Daus / NIFU" userId="7d5f721f-c7a0-4e47-a147-288111e6901b" providerId="ADAL" clId="{4271708F-197D-4A1A-B083-5411C392FB4D}" dt="2019-06-27T18:11:16.880" v="5637" actId="207"/>
          <ac:spMkLst>
            <pc:docMk/>
            <pc:sldMk cId="3356263842" sldId="266"/>
            <ac:spMk id="12" creationId="{722F045D-575E-4B88-9320-B81D067F599E}"/>
          </ac:spMkLst>
        </pc:spChg>
        <pc:spChg chg="add del mod ord">
          <ac:chgData name="Stephan Daus / NIFU" userId="7d5f721f-c7a0-4e47-a147-288111e6901b" providerId="ADAL" clId="{4271708F-197D-4A1A-B083-5411C392FB4D}" dt="2019-06-27T14:55:58.892" v="5151" actId="478"/>
          <ac:spMkLst>
            <pc:docMk/>
            <pc:sldMk cId="3356263842" sldId="266"/>
            <ac:spMk id="13" creationId="{65734972-5FDF-45E2-BE15-20CE07FF72D6}"/>
          </ac:spMkLst>
        </pc:spChg>
        <pc:graphicFrameChg chg="add mod">
          <ac:chgData name="Stephan Daus / NIFU" userId="7d5f721f-c7a0-4e47-a147-288111e6901b" providerId="ADAL" clId="{4271708F-197D-4A1A-B083-5411C392FB4D}" dt="2019-06-26T07:33:38.563" v="3361" actId="1036"/>
          <ac:graphicFrameMkLst>
            <pc:docMk/>
            <pc:sldMk cId="3356263842" sldId="266"/>
            <ac:graphicFrameMk id="14" creationId="{207E48BA-30DC-41F8-8E4F-57B8206E01A2}"/>
          </ac:graphicFrameMkLst>
        </pc:graphicFrameChg>
      </pc:sldChg>
      <pc:sldChg chg="addSp delSp modSp del">
        <pc:chgData name="Stephan Daus / NIFU" userId="7d5f721f-c7a0-4e47-a147-288111e6901b" providerId="ADAL" clId="{4271708F-197D-4A1A-B083-5411C392FB4D}" dt="2019-06-26T07:31:54.741" v="3343" actId="2696"/>
        <pc:sldMkLst>
          <pc:docMk/>
          <pc:sldMk cId="93114974" sldId="267"/>
        </pc:sldMkLst>
        <pc:spChg chg="del">
          <ac:chgData name="Stephan Daus / NIFU" userId="7d5f721f-c7a0-4e47-a147-288111e6901b" providerId="ADAL" clId="{4271708F-197D-4A1A-B083-5411C392FB4D}" dt="2019-06-25T10:19:31.784" v="904"/>
          <ac:spMkLst>
            <pc:docMk/>
            <pc:sldMk cId="93114974" sldId="267"/>
            <ac:spMk id="8" creationId="{349BD013-C28E-48B0-8222-AC46035BC65E}"/>
          </ac:spMkLst>
        </pc:spChg>
        <pc:spChg chg="add mod">
          <ac:chgData name="Stephan Daus / NIFU" userId="7d5f721f-c7a0-4e47-a147-288111e6901b" providerId="ADAL" clId="{4271708F-197D-4A1A-B083-5411C392FB4D}" dt="2019-06-25T10:19:31.784" v="904"/>
          <ac:spMkLst>
            <pc:docMk/>
            <pc:sldMk cId="93114974" sldId="267"/>
            <ac:spMk id="9" creationId="{4506E279-9469-4AAA-A729-04DEE3918F20}"/>
          </ac:spMkLst>
        </pc:spChg>
      </pc:sldChg>
      <pc:sldChg chg="addSp delSp modSp delAnim modAnim">
        <pc:chgData name="Stephan Daus / NIFU" userId="7d5f721f-c7a0-4e47-a147-288111e6901b" providerId="ADAL" clId="{4271708F-197D-4A1A-B083-5411C392FB4D}" dt="2019-06-27T19:25:12.825" v="5828"/>
        <pc:sldMkLst>
          <pc:docMk/>
          <pc:sldMk cId="1208218692" sldId="268"/>
        </pc:sldMkLst>
        <pc:spChg chg="add del mod">
          <ac:chgData name="Stephan Daus / NIFU" userId="7d5f721f-c7a0-4e47-a147-288111e6901b" providerId="ADAL" clId="{4271708F-197D-4A1A-B083-5411C392FB4D}" dt="2019-06-27T15:56:40.694" v="5476" actId="478"/>
          <ac:spMkLst>
            <pc:docMk/>
            <pc:sldMk cId="1208218692" sldId="268"/>
            <ac:spMk id="3" creationId="{86CBD376-81B1-4B70-B43A-D75161C38D39}"/>
          </ac:spMkLst>
        </pc:spChg>
        <pc:spChg chg="add del mod">
          <ac:chgData name="Stephan Daus / NIFU" userId="7d5f721f-c7a0-4e47-a147-288111e6901b" providerId="ADAL" clId="{4271708F-197D-4A1A-B083-5411C392FB4D}" dt="2019-06-27T15:56:38.017" v="5475" actId="478"/>
          <ac:spMkLst>
            <pc:docMk/>
            <pc:sldMk cId="1208218692" sldId="268"/>
            <ac:spMk id="6" creationId="{92FA983F-DA25-4AF4-BB7E-6A4B19878959}"/>
          </ac:spMkLst>
        </pc:spChg>
        <pc:spChg chg="mod">
          <ac:chgData name="Stephan Daus / NIFU" userId="7d5f721f-c7a0-4e47-a147-288111e6901b" providerId="ADAL" clId="{4271708F-197D-4A1A-B083-5411C392FB4D}" dt="2019-06-27T15:58:00.177" v="5511" actId="14100"/>
          <ac:spMkLst>
            <pc:docMk/>
            <pc:sldMk cId="1208218692" sldId="268"/>
            <ac:spMk id="13" creationId="{8455A98B-20EF-4911-B039-729A2074B30A}"/>
          </ac:spMkLst>
        </pc:spChg>
        <pc:spChg chg="del mod">
          <ac:chgData name="Stephan Daus / NIFU" userId="7d5f721f-c7a0-4e47-a147-288111e6901b" providerId="ADAL" clId="{4271708F-197D-4A1A-B083-5411C392FB4D}" dt="2019-06-27T15:56:53.765" v="5483"/>
          <ac:spMkLst>
            <pc:docMk/>
            <pc:sldMk cId="1208218692" sldId="268"/>
            <ac:spMk id="15" creationId="{FBEF9064-AD0E-4CD7-AF4F-67D62D1B9F8D}"/>
          </ac:spMkLst>
        </pc:spChg>
        <pc:spChg chg="del mod">
          <ac:chgData name="Stephan Daus / NIFU" userId="7d5f721f-c7a0-4e47-a147-288111e6901b" providerId="ADAL" clId="{4271708F-197D-4A1A-B083-5411C392FB4D}" dt="2019-06-27T15:56:35.397" v="5474" actId="478"/>
          <ac:spMkLst>
            <pc:docMk/>
            <pc:sldMk cId="1208218692" sldId="268"/>
            <ac:spMk id="16" creationId="{F8F889DF-5BD5-4AEE-BC45-010AAC62BBE1}"/>
          </ac:spMkLst>
        </pc:spChg>
        <pc:spChg chg="del mod">
          <ac:chgData name="Stephan Daus / NIFU" userId="7d5f721f-c7a0-4e47-a147-288111e6901b" providerId="ADAL" clId="{4271708F-197D-4A1A-B083-5411C392FB4D}" dt="2019-06-27T15:56:29.080" v="5473" actId="478"/>
          <ac:spMkLst>
            <pc:docMk/>
            <pc:sldMk cId="1208218692" sldId="268"/>
            <ac:spMk id="18" creationId="{E1B88015-D230-41E2-8D79-8497560B514A}"/>
          </ac:spMkLst>
        </pc:spChg>
        <pc:graphicFrameChg chg="add mod">
          <ac:chgData name="Stephan Daus / NIFU" userId="7d5f721f-c7a0-4e47-a147-288111e6901b" providerId="ADAL" clId="{4271708F-197D-4A1A-B083-5411C392FB4D}" dt="2019-06-26T07:35:20.539" v="3378" actId="207"/>
          <ac:graphicFrameMkLst>
            <pc:docMk/>
            <pc:sldMk cId="1208218692" sldId="268"/>
            <ac:graphicFrameMk id="17" creationId="{ED4FD765-007E-4FB5-9B83-FDD789018B2C}"/>
          </ac:graphicFrameMkLst>
        </pc:graphicFrameChg>
        <pc:picChg chg="mod">
          <ac:chgData name="Stephan Daus / NIFU" userId="7d5f721f-c7a0-4e47-a147-288111e6901b" providerId="ADAL" clId="{4271708F-197D-4A1A-B083-5411C392FB4D}" dt="2019-06-27T15:57:30.082" v="5494" actId="1036"/>
          <ac:picMkLst>
            <pc:docMk/>
            <pc:sldMk cId="1208218692" sldId="268"/>
            <ac:picMk id="9" creationId="{E3274006-A8F7-4139-9519-DDED7FE417E8}"/>
          </ac:picMkLst>
        </pc:picChg>
        <pc:picChg chg="del">
          <ac:chgData name="Stephan Daus / NIFU" userId="7d5f721f-c7a0-4e47-a147-288111e6901b" providerId="ADAL" clId="{4271708F-197D-4A1A-B083-5411C392FB4D}" dt="2019-06-27T15:56:21.949" v="5471" actId="478"/>
          <ac:picMkLst>
            <pc:docMk/>
            <pc:sldMk cId="1208218692" sldId="268"/>
            <ac:picMk id="10" creationId="{2E2F8219-B829-477C-8061-266D23B47991}"/>
          </ac:picMkLst>
        </pc:picChg>
        <pc:picChg chg="mod">
          <ac:chgData name="Stephan Daus / NIFU" userId="7d5f721f-c7a0-4e47-a147-288111e6901b" providerId="ADAL" clId="{4271708F-197D-4A1A-B083-5411C392FB4D}" dt="2019-06-27T15:57:20.039" v="5490" actId="1076"/>
          <ac:picMkLst>
            <pc:docMk/>
            <pc:sldMk cId="1208218692" sldId="268"/>
            <ac:picMk id="12" creationId="{E4803497-53F5-4940-9FE1-8F9D2D259318}"/>
          </ac:picMkLst>
        </pc:picChg>
        <pc:picChg chg="mod">
          <ac:chgData name="Stephan Daus / NIFU" userId="7d5f721f-c7a0-4e47-a147-288111e6901b" providerId="ADAL" clId="{4271708F-197D-4A1A-B083-5411C392FB4D}" dt="2019-06-27T15:57:24.967" v="5491" actId="1076"/>
          <ac:picMkLst>
            <pc:docMk/>
            <pc:sldMk cId="1208218692" sldId="268"/>
            <ac:picMk id="14" creationId="{C92125EB-B114-41EF-AB73-4AD3676BC966}"/>
          </ac:picMkLst>
        </pc:picChg>
        <pc:picChg chg="add del mod">
          <ac:chgData name="Stephan Daus / NIFU" userId="7d5f721f-c7a0-4e47-a147-288111e6901b" providerId="ADAL" clId="{4271708F-197D-4A1A-B083-5411C392FB4D}" dt="2019-06-26T09:57:50.918" v="3772" actId="478"/>
          <ac:picMkLst>
            <pc:docMk/>
            <pc:sldMk cId="1208218692" sldId="268"/>
            <ac:picMk id="19" creationId="{34AC541F-AC89-42FB-ADFC-5A38B30B8E7E}"/>
          </ac:picMkLst>
        </pc:picChg>
        <pc:cxnChg chg="del">
          <ac:chgData name="Stephan Daus / NIFU" userId="7d5f721f-c7a0-4e47-a147-288111e6901b" providerId="ADAL" clId="{4271708F-197D-4A1A-B083-5411C392FB4D}" dt="2019-06-27T15:56:59.560" v="5484" actId="478"/>
          <ac:cxnSpMkLst>
            <pc:docMk/>
            <pc:sldMk cId="1208218692" sldId="268"/>
            <ac:cxnSpMk id="11" creationId="{D2B84FA0-677B-4A75-9B74-6AC660CD203B}"/>
          </ac:cxnSpMkLst>
        </pc:cxnChg>
      </pc:sldChg>
      <pc:sldChg chg="addSp del ord">
        <pc:chgData name="Stephan Daus / NIFU" userId="7d5f721f-c7a0-4e47-a147-288111e6901b" providerId="ADAL" clId="{4271708F-197D-4A1A-B083-5411C392FB4D}" dt="2019-06-26T07:39:04.524" v="3413" actId="2696"/>
        <pc:sldMkLst>
          <pc:docMk/>
          <pc:sldMk cId="1930824820" sldId="269"/>
        </pc:sldMkLst>
        <pc:graphicFrameChg chg="add">
          <ac:chgData name="Stephan Daus / NIFU" userId="7d5f721f-c7a0-4e47-a147-288111e6901b" providerId="ADAL" clId="{4271708F-197D-4A1A-B083-5411C392FB4D}" dt="2019-06-26T07:35:31.370" v="3380"/>
          <ac:graphicFrameMkLst>
            <pc:docMk/>
            <pc:sldMk cId="1930824820" sldId="269"/>
            <ac:graphicFrameMk id="10" creationId="{CA53B8A8-A771-4636-BA71-D28017082FC4}"/>
          </ac:graphicFrameMkLst>
        </pc:graphicFrameChg>
      </pc:sldChg>
      <pc:sldChg chg="addSp modSp ord modTransition">
        <pc:chgData name="Stephan Daus / NIFU" userId="7d5f721f-c7a0-4e47-a147-288111e6901b" providerId="ADAL" clId="{4271708F-197D-4A1A-B083-5411C392FB4D}" dt="2019-06-27T16:08:47.504" v="5515"/>
        <pc:sldMkLst>
          <pc:docMk/>
          <pc:sldMk cId="3301093375" sldId="283"/>
        </pc:sldMkLst>
        <pc:spChg chg="mod">
          <ac:chgData name="Stephan Daus / NIFU" userId="7d5f721f-c7a0-4e47-a147-288111e6901b" providerId="ADAL" clId="{4271708F-197D-4A1A-B083-5411C392FB4D}" dt="2019-06-27T15:03:17.167" v="5206" actId="20577"/>
          <ac:spMkLst>
            <pc:docMk/>
            <pc:sldMk cId="3301093375" sldId="283"/>
            <ac:spMk id="3" creationId="{00000000-0000-0000-0000-000000000000}"/>
          </ac:spMkLst>
        </pc:spChg>
        <pc:graphicFrameChg chg="add">
          <ac:chgData name="Stephan Daus / NIFU" userId="7d5f721f-c7a0-4e47-a147-288111e6901b" providerId="ADAL" clId="{4271708F-197D-4A1A-B083-5411C392FB4D}" dt="2019-06-26T07:35:27.419" v="3379"/>
          <ac:graphicFrameMkLst>
            <pc:docMk/>
            <pc:sldMk cId="3301093375" sldId="283"/>
            <ac:graphicFrameMk id="4" creationId="{0244F1CE-54B6-4ED6-B3BE-7A92F0613DE9}"/>
          </ac:graphicFrameMkLst>
        </pc:graphicFrameChg>
      </pc:sldChg>
      <pc:sldChg chg="addSp delSp modSp add modAnim">
        <pc:chgData name="Stephan Daus / NIFU" userId="7d5f721f-c7a0-4e47-a147-288111e6901b" providerId="ADAL" clId="{4271708F-197D-4A1A-B083-5411C392FB4D}" dt="2019-06-26T08:50:33.686" v="3592"/>
        <pc:sldMkLst>
          <pc:docMk/>
          <pc:sldMk cId="3215249995" sldId="284"/>
        </pc:sldMkLst>
        <pc:spChg chg="mod">
          <ac:chgData name="Stephan Daus / NIFU" userId="7d5f721f-c7a0-4e47-a147-288111e6901b" providerId="ADAL" clId="{4271708F-197D-4A1A-B083-5411C392FB4D}" dt="2019-06-25T09:04:26.960" v="24" actId="404"/>
          <ac:spMkLst>
            <pc:docMk/>
            <pc:sldMk cId="3215249995" sldId="284"/>
            <ac:spMk id="2" creationId="{BCD2427B-CCFF-4E2F-BA16-256043354EC8}"/>
          </ac:spMkLst>
        </pc:spChg>
        <pc:spChg chg="del">
          <ac:chgData name="Stephan Daus / NIFU" userId="7d5f721f-c7a0-4e47-a147-288111e6901b" providerId="ADAL" clId="{4271708F-197D-4A1A-B083-5411C392FB4D}" dt="2019-06-25T09:03:55.529" v="6"/>
          <ac:spMkLst>
            <pc:docMk/>
            <pc:sldMk cId="3215249995" sldId="284"/>
            <ac:spMk id="3" creationId="{91449A6A-3995-4AAD-A6D5-6400BFAC5225}"/>
          </ac:spMkLst>
        </pc:spChg>
        <pc:spChg chg="add del mod">
          <ac:chgData name="Stephan Daus / NIFU" userId="7d5f721f-c7a0-4e47-a147-288111e6901b" providerId="ADAL" clId="{4271708F-197D-4A1A-B083-5411C392FB4D}" dt="2019-06-25T14:02:56.916" v="2573" actId="478"/>
          <ac:spMkLst>
            <pc:docMk/>
            <pc:sldMk cId="3215249995" sldId="284"/>
            <ac:spMk id="8" creationId="{53B4B84A-F359-476E-8063-CCBAA9F115E7}"/>
          </ac:spMkLst>
        </pc:spChg>
        <pc:spChg chg="add mod">
          <ac:chgData name="Stephan Daus / NIFU" userId="7d5f721f-c7a0-4e47-a147-288111e6901b" providerId="ADAL" clId="{4271708F-197D-4A1A-B083-5411C392FB4D}" dt="2019-06-25T14:03:21.054" v="2579" actId="1582"/>
          <ac:spMkLst>
            <pc:docMk/>
            <pc:sldMk cId="3215249995" sldId="284"/>
            <ac:spMk id="9" creationId="{F23F8A12-2898-49F6-B34E-00E07EA9203C}"/>
          </ac:spMkLst>
        </pc:spChg>
        <pc:graphicFrameChg chg="add mod modGraphic">
          <ac:chgData name="Stephan Daus / NIFU" userId="7d5f721f-c7a0-4e47-a147-288111e6901b" providerId="ADAL" clId="{4271708F-197D-4A1A-B083-5411C392FB4D}" dt="2019-06-26T08:48:01.664" v="3591" actId="114"/>
          <ac:graphicFrameMkLst>
            <pc:docMk/>
            <pc:sldMk cId="3215249995" sldId="284"/>
            <ac:graphicFrameMk id="7" creationId="{6DAA12E7-64AD-47DE-8897-81E55859FB47}"/>
          </ac:graphicFrameMkLst>
        </pc:graphicFrameChg>
        <pc:graphicFrameChg chg="add">
          <ac:chgData name="Stephan Daus / NIFU" userId="7d5f721f-c7a0-4e47-a147-288111e6901b" providerId="ADAL" clId="{4271708F-197D-4A1A-B083-5411C392FB4D}" dt="2019-06-26T07:33:51.943" v="3367"/>
          <ac:graphicFrameMkLst>
            <pc:docMk/>
            <pc:sldMk cId="3215249995" sldId="284"/>
            <ac:graphicFrameMk id="8" creationId="{21695C05-667A-4C17-9671-A16586D91A87}"/>
          </ac:graphicFrameMkLst>
        </pc:graphicFrameChg>
      </pc:sldChg>
      <pc:sldChg chg="addSp delSp modSp add">
        <pc:chgData name="Stephan Daus / NIFU" userId="7d5f721f-c7a0-4e47-a147-288111e6901b" providerId="ADAL" clId="{4271708F-197D-4A1A-B083-5411C392FB4D}" dt="2019-06-27T19:25:46.386" v="5849" actId="20577"/>
        <pc:sldMkLst>
          <pc:docMk/>
          <pc:sldMk cId="1880544499" sldId="285"/>
        </pc:sldMkLst>
        <pc:spChg chg="del mod">
          <ac:chgData name="Stephan Daus / NIFU" userId="7d5f721f-c7a0-4e47-a147-288111e6901b" providerId="ADAL" clId="{4271708F-197D-4A1A-B083-5411C392FB4D}" dt="2019-06-25T09:56:40.976" v="507" actId="478"/>
          <ac:spMkLst>
            <pc:docMk/>
            <pc:sldMk cId="1880544499" sldId="285"/>
            <ac:spMk id="2" creationId="{BB0B278D-5755-4BF3-812D-181F8BE87833}"/>
          </ac:spMkLst>
        </pc:spChg>
        <pc:spChg chg="del">
          <ac:chgData name="Stephan Daus / NIFU" userId="7d5f721f-c7a0-4e47-a147-288111e6901b" providerId="ADAL" clId="{4271708F-197D-4A1A-B083-5411C392FB4D}" dt="2019-06-25T09:43:16.062" v="281" actId="478"/>
          <ac:spMkLst>
            <pc:docMk/>
            <pc:sldMk cId="1880544499" sldId="285"/>
            <ac:spMk id="3" creationId="{64A73A6F-3022-4F0F-8788-3E5811ED11D9}"/>
          </ac:spMkLst>
        </pc:spChg>
        <pc:spChg chg="add del mod">
          <ac:chgData name="Stephan Daus / NIFU" userId="7d5f721f-c7a0-4e47-a147-288111e6901b" providerId="ADAL" clId="{4271708F-197D-4A1A-B083-5411C392FB4D}" dt="2019-06-25T10:18:07.266" v="900" actId="478"/>
          <ac:spMkLst>
            <pc:docMk/>
            <pc:sldMk cId="1880544499" sldId="285"/>
            <ac:spMk id="7" creationId="{73933D0E-1EAC-443C-B7A3-21927397C86E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8" creationId="{BD55FAE0-89B2-456B-A0C2-5F561361E37B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9" creationId="{7CA124A9-7117-4455-A8F4-9773723F0A7F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10" creationId="{3B72756F-E9DA-4C00-9842-12B6F029C2FB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11" creationId="{E08E838D-F52C-4996-94A7-09470F828087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12" creationId="{7ACCE010-80BD-4A78-8FCF-56241DB56A8C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13" creationId="{7871568A-CB30-4BDE-AD11-0A4EEFC445F6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20" creationId="{65C857FA-2CB8-46A6-B3A3-351759359D4F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21" creationId="{6878FC73-F566-4B4B-8E06-D3A5667D70E0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22" creationId="{1F4400A0-6529-4293-AF07-F972B39D0BD5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23" creationId="{7CB54C0B-B902-4158-935B-29C011467740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24" creationId="{58E34254-59E9-4414-A064-D2485DD4C3FB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25" creationId="{96CDDF4B-4818-4385-9BDD-FDDBE0E2AFC1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26" creationId="{F10EA2F9-7A1B-4BD0-AA10-4C03F4E2C49D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28" creationId="{D7B71CD7-F10E-4A48-B71B-A5F5C5DA34A5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31" creationId="{F46898B7-4054-4E7A-BDA5-13F82CB4DDA4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33" creationId="{EBC2E2A3-099D-42E8-97D9-B0C2874F255C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35" creationId="{14F214DD-BE96-43E9-8BA0-C99FFF2333E7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36" creationId="{9418C402-4C55-4DDE-9F27-D9C0B33CC787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41" creationId="{05C9CD85-43F6-46D5-B588-1305D2B63DCE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42" creationId="{2B0E1AA3-A352-4C23-82F6-89F1CF1BCBAB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43" creationId="{EDF52232-AD3B-44C9-B5EC-3ABC2EA88D6F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44" creationId="{ADA9C3EE-FAE6-48EC-AC69-6798193CCF4A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45" creationId="{BE168298-72AB-4762-B2A0-74351EAD0B1D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46" creationId="{BF7C2B89-1BDF-4691-B118-B4A456C72CFA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48" creationId="{E80BA8DF-D544-4AEF-AF8A-61A67924AED7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50" creationId="{3A2FC24A-5DCB-4870-BFBA-4D1FAA410C80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51" creationId="{BDF78B13-7A11-49FD-BEEC-41E64DA288E1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55" creationId="{45602F20-53F4-4F26-87ED-B007FFC4D8A7}"/>
          </ac:spMkLst>
        </pc:spChg>
        <pc:spChg chg="add del">
          <ac:chgData name="Stephan Daus / NIFU" userId="7d5f721f-c7a0-4e47-a147-288111e6901b" providerId="ADAL" clId="{4271708F-197D-4A1A-B083-5411C392FB4D}" dt="2019-06-25T09:23:11.633" v="217"/>
          <ac:spMkLst>
            <pc:docMk/>
            <pc:sldMk cId="1880544499" sldId="285"/>
            <ac:spMk id="56" creationId="{D18CB80B-59DE-462C-A069-FC743EDBED47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61" creationId="{B6D492DD-AFE7-472E-9F4E-8E0D5D41F4EE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62" creationId="{5E2D961B-8A26-41CA-9760-91B998827454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63" creationId="{EDF7534E-1523-4DF6-9D33-8F1F2602FB2B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64" creationId="{E4A93566-52C6-4798-8422-11768497CE6D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65" creationId="{44BCF9BC-2DF5-4540-8E57-6022120AAFE3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66" creationId="{D74F2B72-07F2-404C-84DF-34D54FC2B349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73" creationId="{7017ECCA-C03C-4AC8-BE11-10723B7DF848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74" creationId="{2129AFC1-540A-471E-B45F-517BFDBBBFE6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75" creationId="{BDDF2DE3-0906-463B-8619-84A45D5D686C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76" creationId="{C8F4B009-8D35-48DF-BF68-106D4EE6D3B8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77" creationId="{12A01977-4200-4BC9-9307-7C58EBA12236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78" creationId="{4A679C21-628E-4A7B-9DB1-8D5854245F9E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79" creationId="{8C8B6ABF-2075-45A6-BCF2-DF6A37EBA9DC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81" creationId="{13E01C05-A4A2-4EA4-A3C1-F9AAAB314162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84" creationId="{C00CB3AB-DD27-4483-B84B-4C1B81C6204D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86" creationId="{BF65439D-7938-475A-AF83-91C3BBA15AE5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88" creationId="{BCC21DB0-1B99-4E70-B2A2-9485977F68BA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89" creationId="{A12AF24B-A78D-41ED-A1C5-C87E8D1BDF0B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94" creationId="{4A9F103B-437B-41A0-B5E1-29AD1E6A02B5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95" creationId="{0A2B025A-D55A-4A2C-AA07-FF54B3C9A316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96" creationId="{2D2F91B5-6A97-4EFC-B582-A72383180BF7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97" creationId="{E3091CC5-6D21-4243-9E0D-500112383336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98" creationId="{A7D2886F-C4EB-4D29-8651-3F3322574ED6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99" creationId="{12C8D359-1696-467E-B982-770FE5057578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101" creationId="{1FDBC623-DDAF-454F-A119-D25671A078E4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103" creationId="{1D09E658-48CF-4C36-B38F-46DDC6DEF3DC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104" creationId="{35639160-D020-423F-BBDA-C749FB4AEE5F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108" creationId="{D032B405-79D2-4435-9554-EACD875336E7}"/>
          </ac:spMkLst>
        </pc:spChg>
        <pc:spChg chg="add del">
          <ac:chgData name="Stephan Daus / NIFU" userId="7d5f721f-c7a0-4e47-a147-288111e6901b" providerId="ADAL" clId="{4271708F-197D-4A1A-B083-5411C392FB4D}" dt="2019-06-25T09:23:19.234" v="219"/>
          <ac:spMkLst>
            <pc:docMk/>
            <pc:sldMk cId="1880544499" sldId="285"/>
            <ac:spMk id="109" creationId="{C76E2C98-B06A-43A6-9169-E1CCDEF4DF0C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15" creationId="{79E6F536-8AD8-4B0C-87AA-F60CC8E9B847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16" creationId="{13FAF400-04CB-400C-884E-D5AA98217AC0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17" creationId="{940346C3-9FC4-4887-848D-B313C6213C3D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18" creationId="{7E3FC585-E077-4B3A-AC03-B1E658C84EA7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19" creationId="{26DA1BD4-A798-48A1-9219-60625FB3568A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20" creationId="{25FA02FF-7F90-47D6-9C8D-0379217562D7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27" creationId="{17BE380D-94E5-493F-AD0A-C1FA12BF98A4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28" creationId="{F733B2A0-348E-46A1-93EE-292BFC6F413B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29" creationId="{6BBA0F58-3962-4E53-8054-02B858A3FB45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30" creationId="{D29D55AE-EEA5-46C3-80F4-A561DEF0943E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31" creationId="{876FA29F-DA8C-47DC-86C2-938601064DB1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32" creationId="{50CFA0C9-B2F7-4F0E-A9B1-C3A6F5804BBD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33" creationId="{ECC0328B-0AB5-4C80-96ED-EA4DB31A7A16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35" creationId="{E155D4B0-3B7C-4D9F-9B4E-1011B33CBC5B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38" creationId="{E4826B83-7296-4844-A2E2-593E7887E751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40" creationId="{BD4F83BD-534B-461F-9C41-68D1A4CE87DE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42" creationId="{D0543ECC-9158-4543-8961-58650AB44864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43" creationId="{63CD0398-D531-43F0-A012-B6C6367CE977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48" creationId="{7E8C831B-AD6D-4093-8DF7-EE561CEFDEA7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49" creationId="{4E0A7EA3-C99D-4F75-93C7-98158AB0BEE0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50" creationId="{C63197F2-2323-4D5F-8191-83FA96F6BBEF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51" creationId="{47B577BF-393E-44EB-B833-5A8C38CBD37C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52" creationId="{36E9FF43-F794-4FC2-B357-88EEBB92E0EF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53" creationId="{6C9665B2-0E95-439D-805B-93A2DFF2385A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55" creationId="{D2104AC4-E356-469B-BEEF-A8D46C8CB004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57" creationId="{38D4DAB9-B5DC-4D73-BE65-02229123C8C8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58" creationId="{F72367B9-1795-4106-A503-56BFBD6CD877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62" creationId="{6B182CC4-DF9E-41AB-A587-4C66D3B90567}"/>
          </ac:spMkLst>
        </pc:spChg>
        <pc:spChg chg="add del mod">
          <ac:chgData name="Stephan Daus / NIFU" userId="7d5f721f-c7a0-4e47-a147-288111e6901b" providerId="ADAL" clId="{4271708F-197D-4A1A-B083-5411C392FB4D}" dt="2019-06-25T09:30:19.974" v="268"/>
          <ac:spMkLst>
            <pc:docMk/>
            <pc:sldMk cId="1880544499" sldId="285"/>
            <ac:spMk id="163" creationId="{0C68DFAC-2459-47E3-9B30-C8122CF1E807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68" creationId="{3F2661E4-57E8-481E-A8FD-E18759E92464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69" creationId="{F40DFAD8-35D6-4027-9789-2BBE3F545A8A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70" creationId="{EDCAE715-7DCD-4DE4-9150-88B06BE5D767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71" creationId="{C3684686-67F8-41CE-BF9F-8C5100DEDA77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72" creationId="{1BF60A77-3C6C-4580-AD78-7DC51BE41D96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73" creationId="{CDD4A70F-D6D0-404D-938A-C856C7BC0BAD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80" creationId="{CAE30EB5-871B-4788-ABB5-DBEE32E05C77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81" creationId="{6742B9F5-C422-467A-ADEC-10A6E5BA79F2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82" creationId="{4FC78C88-0A40-4992-9E91-82C9C0916EC2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83" creationId="{56A7D24D-C9F5-47D5-A58C-0E19C2349A0A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84" creationId="{9B46C7ED-4FF8-49C1-9661-21EDCD692FB7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85" creationId="{CE9A3D54-427D-4B97-A8F8-96D0EDFA80B1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86" creationId="{235C88ED-1CE8-46B2-B3E7-9AEDB22E556D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88" creationId="{6AB01C92-8894-49A2-BC9E-3368AF3FAF63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91" creationId="{A9378231-7E7B-44CC-8676-F29D5EE3E024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92" creationId="{9CBBEF3D-947E-4AB1-89F4-247B1198A9DB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97" creationId="{6CF84A18-D2D7-4B88-AFB4-A4AB85B3E25F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98" creationId="{A067FA8E-9854-46E7-BD31-DBC836F1932F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199" creationId="{C29DAD68-92F6-4C57-96BE-F4B9E1425C7A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200" creationId="{539F4789-D34E-42BC-A090-BFD38C413F78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201" creationId="{7E808F47-E3E8-4B49-887F-11593F9A2662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202" creationId="{A4F1B65A-A8A6-404C-B8A9-883331FD48E3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204" creationId="{05CDC64C-7E75-4910-AC3E-730C549BD672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206" creationId="{A56BF9A6-FDF0-491B-88E9-120BA3120FB9}"/>
          </ac:spMkLst>
        </pc:spChg>
        <pc:spChg chg="add del">
          <ac:chgData name="Stephan Daus / NIFU" userId="7d5f721f-c7a0-4e47-a147-288111e6901b" providerId="ADAL" clId="{4271708F-197D-4A1A-B083-5411C392FB4D}" dt="2019-06-25T09:42:39.665" v="270"/>
          <ac:spMkLst>
            <pc:docMk/>
            <pc:sldMk cId="1880544499" sldId="285"/>
            <ac:spMk id="208" creationId="{EC801A01-7EFB-43BF-94FC-A0AE34EE92F0}"/>
          </ac:spMkLst>
        </pc:spChg>
        <pc:spChg chg="add del mod">
          <ac:chgData name="Stephan Daus / NIFU" userId="7d5f721f-c7a0-4e47-a147-288111e6901b" providerId="ADAL" clId="{4271708F-197D-4A1A-B083-5411C392FB4D}" dt="2019-06-25T09:56:08.076" v="502"/>
          <ac:spMkLst>
            <pc:docMk/>
            <pc:sldMk cId="1880544499" sldId="285"/>
            <ac:spMk id="211" creationId="{4EFCCD3A-1E9F-4D61-84E9-D418849D7F03}"/>
          </ac:spMkLst>
        </pc:spChg>
        <pc:spChg chg="add mod">
          <ac:chgData name="Stephan Daus / NIFU" userId="7d5f721f-c7a0-4e47-a147-288111e6901b" providerId="ADAL" clId="{4271708F-197D-4A1A-B083-5411C392FB4D}" dt="2019-06-27T19:25:46.386" v="5849" actId="20577"/>
          <ac:spMkLst>
            <pc:docMk/>
            <pc:sldMk cId="1880544499" sldId="285"/>
            <ac:spMk id="212" creationId="{25761111-A41E-4F2D-A22C-614578A9F5DE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13" creationId="{0BD735A7-976D-45C2-95CE-B10E8F771C4F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14" creationId="{AE437184-E85E-4FC7-A685-F5C8F09CCE2F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15" creationId="{08A9FA3D-52F2-4C89-B3AE-1FF9FFC50ED6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16" creationId="{2C1891B4-A1F1-4FDA-9B62-B64FCBB3F9BA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17" creationId="{4035DE0C-B264-46B9-AC09-00F9D0839AA6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18" creationId="{5FF3F937-7C1C-4738-9D6E-21B7622E2F31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25" creationId="{92FC164C-84F0-4944-B6C1-5FB437B80D8A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26" creationId="{60F470A0-C45B-4A50-A215-78A2DE074017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27" creationId="{F0541514-41CB-4A66-9AE3-F96C6F0B1E94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28" creationId="{5A5A81FD-D681-41DA-88ED-242C1B6A91FB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29" creationId="{197F3852-FEF0-46FE-8E19-0691140BAB7C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30" creationId="{62B77E1A-B693-4C0A-AFC5-02EF9370B816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31" creationId="{17329563-3280-4131-A834-0765E688A32A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32" creationId="{12100ED7-43B2-43D5-86F5-07ED319E51A7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37" creationId="{2DC56D38-1A26-430F-BDCC-5CE9AEA65031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38" creationId="{D54EA2B7-28FA-4BBD-8A87-FB72899C6F82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39" creationId="{F8AD0606-66EA-4568-B8EE-3F1962497D5D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40" creationId="{1A6102F6-46B8-4444-81E4-0B4F84EE50C3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41" creationId="{02CABA69-E2BD-4E11-AFB3-036C48FB2FDE}"/>
          </ac:spMkLst>
        </pc:spChg>
        <pc:spChg chg="add del">
          <ac:chgData name="Stephan Daus / NIFU" userId="7d5f721f-c7a0-4e47-a147-288111e6901b" providerId="ADAL" clId="{4271708F-197D-4A1A-B083-5411C392FB4D}" dt="2019-06-25T09:57:24.238" v="541"/>
          <ac:spMkLst>
            <pc:docMk/>
            <pc:sldMk cId="1880544499" sldId="285"/>
            <ac:spMk id="243" creationId="{D4CD3FB2-1FE4-4FEA-A478-5A14E3EF4236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46" creationId="{560B1500-41CF-46BC-9AB0-8BEE6DB20021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47" creationId="{B073BF3F-22E5-4DF7-8666-2C4F249E5EDA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48" creationId="{B812AE4C-9E4C-440F-9187-EC7229865017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49" creationId="{7F8D3C77-1E35-409F-B85D-BDC4182E0B03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50" creationId="{C2CAC1FD-7789-4733-9B44-F117BC41049A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51" creationId="{E4BC9134-1D3E-4AC1-9B73-C291AB33B4E5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58" creationId="{C36C653E-EB26-4296-997F-BC0178B4BE7C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59" creationId="{23DCD174-6F75-4D79-A0E6-B3AEF4D2F615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60" creationId="{F8A180EF-6584-4E99-8827-C381EBC70C0B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61" creationId="{0A0AD57F-4404-4A85-9379-215AC4424EAB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62" creationId="{5569C555-BE49-4795-81FE-B54FDF216607}"/>
          </ac:spMkLst>
        </pc:spChg>
        <pc:spChg chg="add del">
          <ac:chgData name="Stephan Daus / NIFU" userId="7d5f721f-c7a0-4e47-a147-288111e6901b" providerId="ADAL" clId="{4271708F-197D-4A1A-B083-5411C392FB4D}" dt="2019-06-25T09:59:22.628" v="570"/>
          <ac:spMkLst>
            <pc:docMk/>
            <pc:sldMk cId="1880544499" sldId="285"/>
            <ac:spMk id="263" creationId="{8858FEED-E554-40BC-B6A1-37263B7C9527}"/>
          </ac:spMkLst>
        </pc:spChg>
        <pc:spChg chg="add mod">
          <ac:chgData name="Stephan Daus / NIFU" userId="7d5f721f-c7a0-4e47-a147-288111e6901b" providerId="ADAL" clId="{4271708F-197D-4A1A-B083-5411C392FB4D}" dt="2019-06-25T10:18:26.746" v="903" actId="20577"/>
          <ac:spMkLst>
            <pc:docMk/>
            <pc:sldMk cId="1880544499" sldId="285"/>
            <ac:spMk id="265" creationId="{EEC07E14-9E65-450D-A767-2BE41AF50554}"/>
          </ac:spMkLst>
        </pc:spChg>
        <pc:spChg chg="add del">
          <ac:chgData name="Stephan Daus / NIFU" userId="7d5f721f-c7a0-4e47-a147-288111e6901b" providerId="ADAL" clId="{4271708F-197D-4A1A-B083-5411C392FB4D}" dt="2019-06-25T10:18:13.484" v="902" actId="478"/>
          <ac:spMkLst>
            <pc:docMk/>
            <pc:sldMk cId="1880544499" sldId="285"/>
            <ac:spMk id="266" creationId="{19F8C56F-33F7-4DC6-9301-4AB9CFC488D1}"/>
          </ac:spMkLst>
        </pc:spChg>
        <pc:graphicFrameChg chg="add">
          <ac:chgData name="Stephan Daus / NIFU" userId="7d5f721f-c7a0-4e47-a147-288111e6901b" providerId="ADAL" clId="{4271708F-197D-4A1A-B083-5411C392FB4D}" dt="2019-06-26T07:33:42.549" v="3362"/>
          <ac:graphicFrameMkLst>
            <pc:docMk/>
            <pc:sldMk cId="1880544499" sldId="285"/>
            <ac:graphicFrameMk id="8" creationId="{A7BE29BB-8B86-40C9-9EC9-28A0C7358DEF}"/>
          </ac:graphicFrameMkLst>
        </pc:graphicFrameChg>
        <pc:picChg chg="add del mod">
          <ac:chgData name="Stephan Daus / NIFU" userId="7d5f721f-c7a0-4e47-a147-288111e6901b" providerId="ADAL" clId="{4271708F-197D-4A1A-B083-5411C392FB4D}" dt="2019-06-25T09:27:16.336" v="262" actId="478"/>
          <ac:picMkLst>
            <pc:docMk/>
            <pc:sldMk cId="1880544499" sldId="285"/>
            <ac:picMk id="114" creationId="{1AE4D7AE-6000-4160-9B34-4E3784A9AA19}"/>
          </ac:picMkLst>
        </pc:picChg>
        <pc:picChg chg="add del mod">
          <ac:chgData name="Stephan Daus / NIFU" userId="7d5f721f-c7a0-4e47-a147-288111e6901b" providerId="ADAL" clId="{4271708F-197D-4A1A-B083-5411C392FB4D}" dt="2019-06-25T09:58:15.042" v="557" actId="478"/>
          <ac:picMkLst>
            <pc:docMk/>
            <pc:sldMk cId="1880544499" sldId="285"/>
            <ac:picMk id="210" creationId="{6D3169B3-76F6-422A-A8DC-A232A3545D2D}"/>
          </ac:picMkLst>
        </pc:picChg>
        <pc:picChg chg="add del mod">
          <ac:chgData name="Stephan Daus / NIFU" userId="7d5f721f-c7a0-4e47-a147-288111e6901b" providerId="ADAL" clId="{4271708F-197D-4A1A-B083-5411C392FB4D}" dt="2019-06-25T09:59:47.894" v="608" actId="478"/>
          <ac:picMkLst>
            <pc:docMk/>
            <pc:sldMk cId="1880544499" sldId="285"/>
            <ac:picMk id="245" creationId="{5A5BA11F-221C-45D4-9892-A0DF662E1126}"/>
          </ac:picMkLst>
        </pc:picChg>
        <pc:picChg chg="add mod">
          <ac:chgData name="Stephan Daus / NIFU" userId="7d5f721f-c7a0-4e47-a147-288111e6901b" providerId="ADAL" clId="{4271708F-197D-4A1A-B083-5411C392FB4D}" dt="2019-06-25T09:59:49.942" v="609" actId="1037"/>
          <ac:picMkLst>
            <pc:docMk/>
            <pc:sldMk cId="1880544499" sldId="285"/>
            <ac:picMk id="264" creationId="{AAD63B04-D29E-46D7-A501-25EB63B32832}"/>
          </ac:picMkLst>
        </pc:pic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14" creationId="{489A5C90-E3B1-4C09-9D68-8223D6DAA852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15" creationId="{7B8D1346-C81F-4A38-BFEA-8C113E881EEE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16" creationId="{7B26A89A-6B9D-4C3C-BDF4-48DCE007B721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17" creationId="{039BE8F8-4306-47B7-9E41-B5AE342FE30D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18" creationId="{AF8135EA-94DD-459C-AA8B-9E7E8FF78F68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19" creationId="{F1A82C62-C6A8-4E69-AE18-8420C25FCAC9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27" creationId="{A3AFC898-866D-4465-8AC6-86413060E5F1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29" creationId="{A2715F9B-F702-4054-B9C3-C98026F3A4B9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30" creationId="{821EFF3E-28C4-4535-B02A-5CA9077749BB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32" creationId="{10BCFB54-0313-4AD8-9BE3-D806F8C239F2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34" creationId="{81F36B70-48AC-4425-8124-4373553E0862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37" creationId="{8E9B8D4B-9807-4AFA-A814-39F1B2EDC5AA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38" creationId="{C5CA0EAF-A59E-4F05-88BF-FB71B146EA0A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39" creationId="{FE73399E-860F-4C08-BA67-408E70132BC3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40" creationId="{AC1C0585-F638-41E6-968C-F83A5CCEB2B0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47" creationId="{4459F522-AFAD-48AC-9B65-3A5673364D4F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49" creationId="{8237BC11-CB00-42FF-BCA6-08CDD62743EA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52" creationId="{FECABDEF-79C4-4ECE-A395-FCC29DAB579C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53" creationId="{D1FFD5E9-8CD1-4882-A8E8-76B915C53717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54" creationId="{AC40070D-E76A-4FEF-99B2-EA6FE20607DC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57" creationId="{6F9D6015-BE1D-42FF-B243-1F68F784008B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58" creationId="{ED996A92-6895-4F71-9785-167D64487689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59" creationId="{EAB05CC4-F3DF-4FBB-A8AB-2204AB151936}"/>
          </ac:cxnSpMkLst>
        </pc:cxnChg>
        <pc:cxnChg chg="add del">
          <ac:chgData name="Stephan Daus / NIFU" userId="7d5f721f-c7a0-4e47-a147-288111e6901b" providerId="ADAL" clId="{4271708F-197D-4A1A-B083-5411C392FB4D}" dt="2019-06-25T09:23:11.633" v="217"/>
          <ac:cxnSpMkLst>
            <pc:docMk/>
            <pc:sldMk cId="1880544499" sldId="285"/>
            <ac:cxnSpMk id="60" creationId="{F31F8892-951A-4BBC-BDE7-2E70BAA01A5A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67" creationId="{D7373F01-BF95-4573-978D-E126FC03D291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68" creationId="{1834A2E2-F6D4-410E-91D1-F5D3CC83A439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69" creationId="{66C56625-6E10-4A1F-9D4C-2443DAEA5986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70" creationId="{B73DE28C-D071-434A-8929-5BB517C918A2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71" creationId="{AD4AAD63-238C-494F-9247-D10C5BD34B62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72" creationId="{F66C7A61-473A-4E4F-90CC-6B22CDEA250C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80" creationId="{61555238-5F1E-4CD4-8212-DC106B98E658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82" creationId="{514A4FE4-CBC2-4E8E-87E0-76C828238E02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83" creationId="{57D750D0-59C8-478D-91A0-0E6325EA938C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85" creationId="{6F470087-11C2-4429-B51D-D1592A69473E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87" creationId="{19BF8E98-2327-4F44-ACEA-65E857075A88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90" creationId="{27AB1EE1-4CA2-499B-9B75-19245C49EFA2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91" creationId="{564F3611-FA18-48EC-AB49-B5E95B6B40B8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92" creationId="{32D5F876-BB55-4283-8CAC-3F29CFB56BA0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93" creationId="{434422AB-D2EE-44C1-90F7-188BA8979471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00" creationId="{81C14814-16AB-4F53-A9C5-96C77EFB3071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02" creationId="{6C6851CD-E887-4BEF-8EB8-15F9C11C1C8F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05" creationId="{8A3E2709-A1DB-4FFB-9E12-35B3E2636785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06" creationId="{462294D1-EB0D-4E57-8AB1-DDCBA9DA6407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07" creationId="{9CA3EA3C-4271-4103-A067-18306B1070B2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10" creationId="{FE76235A-3019-4A9F-961D-7FD64B5ACD49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11" creationId="{938D9243-E5B0-43FD-BA21-2924CA49D093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12" creationId="{7F2B1DA7-1661-4349-81FC-57B673D0E8EB}"/>
          </ac:cxnSpMkLst>
        </pc:cxnChg>
        <pc:cxnChg chg="add del">
          <ac:chgData name="Stephan Daus / NIFU" userId="7d5f721f-c7a0-4e47-a147-288111e6901b" providerId="ADAL" clId="{4271708F-197D-4A1A-B083-5411C392FB4D}" dt="2019-06-25T09:23:19.234" v="219"/>
          <ac:cxnSpMkLst>
            <pc:docMk/>
            <pc:sldMk cId="1880544499" sldId="285"/>
            <ac:cxnSpMk id="113" creationId="{E21053DB-06A1-496C-9970-9726AAA97395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21" creationId="{48D5F180-A5C5-4BDD-B476-57906E305F86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22" creationId="{15BE5A0C-E6D1-4E9E-8DA3-05E1FBEDC646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23" creationId="{F017C23A-45C5-440C-89F6-872EE1D71B65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24" creationId="{75702448-A72E-458D-8362-59752237DAF2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25" creationId="{A4FAAA83-D6F7-42DC-8565-3C1DEF5F92A2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26" creationId="{FFAA29DB-8EAB-4005-901E-67BB505D8AF9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34" creationId="{15C88E3E-E0AC-49EB-970C-624ACEE5414D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36" creationId="{4AFAAC31-190D-46EE-A433-F294179E7393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37" creationId="{81CDC8BC-2E4B-45AD-BFBA-97D3D92E1D7D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39" creationId="{53B5EF29-F3E7-44E7-B6A7-A9BF3313542C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41" creationId="{946E8A40-D3CC-43F1-BF92-1D3490FE9C4E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44" creationId="{6F7AD000-A57C-4D6B-99D0-C4C9F737DB42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45" creationId="{82615E21-5AB2-4835-9EB3-86009F7D40F4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46" creationId="{9807C07F-34F6-43F3-A648-3199A7AF267E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47" creationId="{4E51DB87-8850-4987-BC6E-2C9A6F35E452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54" creationId="{F4E2A514-4B07-49A9-8605-BE06AF0CBFCB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56" creationId="{AF05C04E-856E-4067-A6D2-DA14B663EBA8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59" creationId="{B97A07DD-3327-493F-B34D-1F1AD6E9028E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60" creationId="{B596ECA9-4725-481C-8B5C-2B3B05CD9B16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61" creationId="{0E7B4CF7-BB02-4DD6-B9A9-BFAD215B2198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64" creationId="{B17B0C00-4800-4710-B6A4-927020CBC62F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65" creationId="{5E98D97C-7835-43B6-886E-CA0B639BEF3B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66" creationId="{62F146D2-353B-45B0-BEBB-8D5F083358B5}"/>
          </ac:cxnSpMkLst>
        </pc:cxnChg>
        <pc:cxnChg chg="add del mod">
          <ac:chgData name="Stephan Daus / NIFU" userId="7d5f721f-c7a0-4e47-a147-288111e6901b" providerId="ADAL" clId="{4271708F-197D-4A1A-B083-5411C392FB4D}" dt="2019-06-25T09:30:19.974" v="268"/>
          <ac:cxnSpMkLst>
            <pc:docMk/>
            <pc:sldMk cId="1880544499" sldId="285"/>
            <ac:cxnSpMk id="167" creationId="{4ECCFAC1-8341-42C3-8C1C-B2BECA718440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74" creationId="{EC26E58B-56B0-4ED2-B725-DC1B642E86FE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75" creationId="{B9F9D434-8810-46CB-9D3A-FC7C1F9B9415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76" creationId="{8E1F6FA0-EF3E-46A0-BE9A-9F8111A92EE4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77" creationId="{08B07570-17C6-49B1-9822-9D825A5CC9CA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78" creationId="{E8D8B28F-CA35-4430-8F99-6CAA4E5447D6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79" creationId="{2AFB2E9F-1CA2-4E6A-A028-DF1B67CFD659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87" creationId="{A9331370-E6CE-4C6F-AB73-7FEB538492A0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89" creationId="{508DFEBE-36CA-4316-B762-5F27C0284B39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90" creationId="{3103113C-4A86-4CAD-AE2B-7A8A92F06094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93" creationId="{3D686CA4-8694-437A-8F9A-FA150C58EF40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94" creationId="{1D7BC48A-164C-4CC5-89A6-FE77903515C2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95" creationId="{E95E5343-26DB-48DC-8C5F-9DDE14980F57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196" creationId="{95CDE53E-AEEC-4327-B48A-7E6B175A9CBD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203" creationId="{758CCC2A-21A6-474A-B92A-2A1CECE71CD8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205" creationId="{09ACBB39-7E99-42E6-A85E-D0D4439C7A0C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207" creationId="{04DB9D35-7B21-4EA0-B876-1BF1692C9FC6}"/>
          </ac:cxnSpMkLst>
        </pc:cxnChg>
        <pc:cxnChg chg="add del">
          <ac:chgData name="Stephan Daus / NIFU" userId="7d5f721f-c7a0-4e47-a147-288111e6901b" providerId="ADAL" clId="{4271708F-197D-4A1A-B083-5411C392FB4D}" dt="2019-06-25T09:42:39.665" v="270"/>
          <ac:cxnSpMkLst>
            <pc:docMk/>
            <pc:sldMk cId="1880544499" sldId="285"/>
            <ac:cxnSpMk id="209" creationId="{57BA1693-D245-4AA5-8007-DA6C7B4DF169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19" creationId="{47D55292-151E-4B17-B46C-79943BCDBB01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20" creationId="{96C92086-D878-4C81-AED2-45A494D65179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21" creationId="{8F249730-1CBF-42D5-B513-6D93BB51966F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22" creationId="{9F7451F8-FFAA-413C-AF60-89396F2F6E25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23" creationId="{D841EACC-A98B-4ED6-B74C-273B1D49148E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24" creationId="{27A13500-8857-47BF-B358-31BF87D181EB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33" creationId="{41D5578F-223A-4FE7-BB34-4F205B45AD32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34" creationId="{75E563C3-AACE-4EDA-9396-CB21D9103DBD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35" creationId="{D65BE7E9-C42B-49F0-8567-EA4A8FED92BF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36" creationId="{A6880CA4-1727-47F2-8713-494A29F22C54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42" creationId="{314C4F77-6E39-4F99-83EA-2FBAF7FBCDE1}"/>
          </ac:cxnSpMkLst>
        </pc:cxnChg>
        <pc:cxnChg chg="add del">
          <ac:chgData name="Stephan Daus / NIFU" userId="7d5f721f-c7a0-4e47-a147-288111e6901b" providerId="ADAL" clId="{4271708F-197D-4A1A-B083-5411C392FB4D}" dt="2019-06-25T09:57:24.238" v="541"/>
          <ac:cxnSpMkLst>
            <pc:docMk/>
            <pc:sldMk cId="1880544499" sldId="285"/>
            <ac:cxnSpMk id="244" creationId="{FBBA20E0-AF3C-4C47-B851-AE9B990FDD32}"/>
          </ac:cxnSpMkLst>
        </pc:cxnChg>
        <pc:cxnChg chg="add del">
          <ac:chgData name="Stephan Daus / NIFU" userId="7d5f721f-c7a0-4e47-a147-288111e6901b" providerId="ADAL" clId="{4271708F-197D-4A1A-B083-5411C392FB4D}" dt="2019-06-25T09:59:22.628" v="570"/>
          <ac:cxnSpMkLst>
            <pc:docMk/>
            <pc:sldMk cId="1880544499" sldId="285"/>
            <ac:cxnSpMk id="252" creationId="{FCC913C2-D9D9-4FEA-8C78-F7108BAFEE33}"/>
          </ac:cxnSpMkLst>
        </pc:cxnChg>
        <pc:cxnChg chg="add del">
          <ac:chgData name="Stephan Daus / NIFU" userId="7d5f721f-c7a0-4e47-a147-288111e6901b" providerId="ADAL" clId="{4271708F-197D-4A1A-B083-5411C392FB4D}" dt="2019-06-25T09:59:22.628" v="570"/>
          <ac:cxnSpMkLst>
            <pc:docMk/>
            <pc:sldMk cId="1880544499" sldId="285"/>
            <ac:cxnSpMk id="253" creationId="{64EFA5E1-F0DA-44FD-AF37-239C5732F6AE}"/>
          </ac:cxnSpMkLst>
        </pc:cxnChg>
        <pc:cxnChg chg="add del">
          <ac:chgData name="Stephan Daus / NIFU" userId="7d5f721f-c7a0-4e47-a147-288111e6901b" providerId="ADAL" clId="{4271708F-197D-4A1A-B083-5411C392FB4D}" dt="2019-06-25T09:59:22.628" v="570"/>
          <ac:cxnSpMkLst>
            <pc:docMk/>
            <pc:sldMk cId="1880544499" sldId="285"/>
            <ac:cxnSpMk id="254" creationId="{27413915-DBAF-4A59-8803-F93D8E663F98}"/>
          </ac:cxnSpMkLst>
        </pc:cxnChg>
        <pc:cxnChg chg="add del">
          <ac:chgData name="Stephan Daus / NIFU" userId="7d5f721f-c7a0-4e47-a147-288111e6901b" providerId="ADAL" clId="{4271708F-197D-4A1A-B083-5411C392FB4D}" dt="2019-06-25T09:59:22.628" v="570"/>
          <ac:cxnSpMkLst>
            <pc:docMk/>
            <pc:sldMk cId="1880544499" sldId="285"/>
            <ac:cxnSpMk id="255" creationId="{CF3DF258-F466-42B5-B486-4E93ED75D5E1}"/>
          </ac:cxnSpMkLst>
        </pc:cxnChg>
        <pc:cxnChg chg="add del">
          <ac:chgData name="Stephan Daus / NIFU" userId="7d5f721f-c7a0-4e47-a147-288111e6901b" providerId="ADAL" clId="{4271708F-197D-4A1A-B083-5411C392FB4D}" dt="2019-06-25T09:59:22.628" v="570"/>
          <ac:cxnSpMkLst>
            <pc:docMk/>
            <pc:sldMk cId="1880544499" sldId="285"/>
            <ac:cxnSpMk id="256" creationId="{C69CB52D-6499-4EA8-8666-DE973496C93D}"/>
          </ac:cxnSpMkLst>
        </pc:cxnChg>
        <pc:cxnChg chg="add del">
          <ac:chgData name="Stephan Daus / NIFU" userId="7d5f721f-c7a0-4e47-a147-288111e6901b" providerId="ADAL" clId="{4271708F-197D-4A1A-B083-5411C392FB4D}" dt="2019-06-25T09:59:22.628" v="570"/>
          <ac:cxnSpMkLst>
            <pc:docMk/>
            <pc:sldMk cId="1880544499" sldId="285"/>
            <ac:cxnSpMk id="257" creationId="{0AAF1528-0F3F-47F0-9CC9-8102029AEA23}"/>
          </ac:cxnSpMkLst>
        </pc:cxnChg>
      </pc:sldChg>
      <pc:sldChg chg="addSp delSp modSp add">
        <pc:chgData name="Stephan Daus / NIFU" userId="7d5f721f-c7a0-4e47-a147-288111e6901b" providerId="ADAL" clId="{4271708F-197D-4A1A-B083-5411C392FB4D}" dt="2019-06-27T19:23:25.158" v="5825"/>
        <pc:sldMkLst>
          <pc:docMk/>
          <pc:sldMk cId="3843400200" sldId="286"/>
        </pc:sldMkLst>
        <pc:spChg chg="mod">
          <ac:chgData name="Stephan Daus / NIFU" userId="7d5f721f-c7a0-4e47-a147-288111e6901b" providerId="ADAL" clId="{4271708F-197D-4A1A-B083-5411C392FB4D}" dt="2019-06-25T09:54:02.455" v="458" actId="14100"/>
          <ac:spMkLst>
            <pc:docMk/>
            <pc:sldMk cId="3843400200" sldId="286"/>
            <ac:spMk id="2" creationId="{BB0B278D-5755-4BF3-812D-181F8BE87833}"/>
          </ac:spMkLst>
        </pc:spChg>
        <pc:spChg chg="del mod">
          <ac:chgData name="Stephan Daus / NIFU" userId="7d5f721f-c7a0-4e47-a147-288111e6901b" providerId="ADAL" clId="{4271708F-197D-4A1A-B083-5411C392FB4D}" dt="2019-06-25T10:13:10.757" v="860" actId="478"/>
          <ac:spMkLst>
            <pc:docMk/>
            <pc:sldMk cId="3843400200" sldId="286"/>
            <ac:spMk id="7" creationId="{73933D0E-1EAC-443C-B7A3-21927397C86E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8" creationId="{E2FB0513-BFD8-48C2-B4F1-D275AD8C7001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9" creationId="{FD258F3E-E90A-4C70-8897-71C046331D8F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10" creationId="{0D35EC36-A2F9-4421-A2B8-CFAE53CCF5C3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11" creationId="{0369E4CC-3416-4EC1-812D-A8E2F6AD849C}"/>
          </ac:spMkLst>
        </pc:spChg>
        <pc:spChg chg="add">
          <ac:chgData name="Stephan Daus / NIFU" userId="7d5f721f-c7a0-4e47-a147-288111e6901b" providerId="ADAL" clId="{4271708F-197D-4A1A-B083-5411C392FB4D}" dt="2019-06-27T19:23:25.158" v="5825"/>
          <ac:spMkLst>
            <pc:docMk/>
            <pc:sldMk cId="3843400200" sldId="286"/>
            <ac:spMk id="11" creationId="{5968E124-08AF-40BE-BBD2-886112EF50F9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12" creationId="{A052DDCE-1DA1-43A5-B775-826A3ED96218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13" creationId="{9B3833A4-3B77-4F43-9372-3EAF5AC24BBC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20" creationId="{5E5099EC-1069-417E-BEB9-8E135DCA5EE3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21" creationId="{52CA286C-0C8B-4B01-9113-365579B3A871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22" creationId="{A16E360B-0472-4DC0-A306-032415243482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23" creationId="{D487712F-82EA-49C1-8A91-94A36DCE6F4E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24" creationId="{DAAEF24C-1BD7-442F-A151-FA708CD86649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25" creationId="{CC038A2F-E0CB-45C3-813A-650BAA0C7CBF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26" creationId="{DD4A35EF-2508-4C49-A0B6-813CAE97F73E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28" creationId="{E77AD07E-0401-4101-9434-54C33C3BA982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31" creationId="{5430382F-299C-4084-9D72-E0E1FD9DE9F3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32" creationId="{282E5975-18FD-4D6E-8DC4-9583E96FDC58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37" creationId="{335F0673-0B2C-4B07-8982-5A682B0A0F61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38" creationId="{4233F843-C6F4-47BE-AF32-B7B5A5042290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39" creationId="{DDD2D014-14C2-4E37-8B1C-ECEFF4A1F2EA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40" creationId="{6B4D9F49-288B-4741-8B0B-C2ECA95B8A2A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41" creationId="{E125A7BC-780F-4039-BDFC-2BD1529D7091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42" creationId="{7122E16F-D4D5-4052-B0E4-30BD32B5E6ED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44" creationId="{F4B330E2-EEDB-490B-BAED-D68D4B353383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46" creationId="{506445B2-9789-41F1-AB77-6E56DC7D3E1B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48" creationId="{F3BF2676-BEFD-4DF5-BC13-1DA5106DABAF}"/>
          </ac:spMkLst>
        </pc:spChg>
        <pc:spChg chg="add del">
          <ac:chgData name="Stephan Daus / NIFU" userId="7d5f721f-c7a0-4e47-a147-288111e6901b" providerId="ADAL" clId="{4271708F-197D-4A1A-B083-5411C392FB4D}" dt="2019-06-25T09:47:23.736" v="300"/>
          <ac:spMkLst>
            <pc:docMk/>
            <pc:sldMk cId="3843400200" sldId="286"/>
            <ac:spMk id="49" creationId="{84128A0B-DF3D-45B9-AFD4-E4D9D395B252}"/>
          </ac:spMkLst>
        </pc:spChg>
        <pc:spChg chg="add mod">
          <ac:chgData name="Stephan Daus / NIFU" userId="7d5f721f-c7a0-4e47-a147-288111e6901b" providerId="ADAL" clId="{4271708F-197D-4A1A-B083-5411C392FB4D}" dt="2019-06-27T19:14:58.752" v="5792" actId="20577"/>
          <ac:spMkLst>
            <pc:docMk/>
            <pc:sldMk cId="3843400200" sldId="286"/>
            <ac:spMk id="53" creationId="{F0BF200B-A4AB-4BA6-9A82-B61AB0F767F3}"/>
          </ac:spMkLst>
        </pc:spChg>
        <pc:spChg chg="add del mod">
          <ac:chgData name="Stephan Daus / NIFU" userId="7d5f721f-c7a0-4e47-a147-288111e6901b" providerId="ADAL" clId="{4271708F-197D-4A1A-B083-5411C392FB4D}" dt="2019-06-25T10:16:02.325" v="886" actId="478"/>
          <ac:spMkLst>
            <pc:docMk/>
            <pc:sldMk cId="3843400200" sldId="286"/>
            <ac:spMk id="55" creationId="{6AF91665-EDAE-404D-A332-82A8082AAB00}"/>
          </ac:spMkLst>
        </pc:spChg>
        <pc:spChg chg="add mod">
          <ac:chgData name="Stephan Daus / NIFU" userId="7d5f721f-c7a0-4e47-a147-288111e6901b" providerId="ADAL" clId="{4271708F-197D-4A1A-B083-5411C392FB4D}" dt="2019-06-27T19:12:49.717" v="5685" actId="121"/>
          <ac:spMkLst>
            <pc:docMk/>
            <pc:sldMk cId="3843400200" sldId="286"/>
            <ac:spMk id="56" creationId="{09CFD193-2436-407B-B5B2-9F31A42550AE}"/>
          </ac:spMkLst>
        </pc:spChg>
        <pc:spChg chg="add del mod">
          <ac:chgData name="Stephan Daus / NIFU" userId="7d5f721f-c7a0-4e47-a147-288111e6901b" providerId="ADAL" clId="{4271708F-197D-4A1A-B083-5411C392FB4D}" dt="2019-06-27T19:23:23.969" v="5824" actId="478"/>
          <ac:spMkLst>
            <pc:docMk/>
            <pc:sldMk cId="3843400200" sldId="286"/>
            <ac:spMk id="57" creationId="{74122A8B-E698-4AD2-BBEB-B60E9BF0B88B}"/>
          </ac:spMkLst>
        </pc:spChg>
        <pc:graphicFrameChg chg="add">
          <ac:chgData name="Stephan Daus / NIFU" userId="7d5f721f-c7a0-4e47-a147-288111e6901b" providerId="ADAL" clId="{4271708F-197D-4A1A-B083-5411C392FB4D}" dt="2019-06-26T07:33:48.054" v="3365"/>
          <ac:graphicFrameMkLst>
            <pc:docMk/>
            <pc:sldMk cId="3843400200" sldId="286"/>
            <ac:graphicFrameMk id="10" creationId="{DE5F03A3-5339-46B7-8353-0CC5350F2392}"/>
          </ac:graphicFrameMkLst>
        </pc:graphicFrameChg>
        <pc:picChg chg="add mod">
          <ac:chgData name="Stephan Daus / NIFU" userId="7d5f721f-c7a0-4e47-a147-288111e6901b" providerId="ADAL" clId="{4271708F-197D-4A1A-B083-5411C392FB4D}" dt="2019-06-25T09:49:05.354" v="318" actId="1036"/>
          <ac:picMkLst>
            <pc:docMk/>
            <pc:sldMk cId="3843400200" sldId="286"/>
            <ac:picMk id="3" creationId="{A5484201-8716-4F27-99FE-761B115B031F}"/>
          </ac:picMkLst>
        </pc:picChg>
        <pc:picChg chg="del">
          <ac:chgData name="Stephan Daus / NIFU" userId="7d5f721f-c7a0-4e47-a147-288111e6901b" providerId="ADAL" clId="{4271708F-197D-4A1A-B083-5411C392FB4D}" dt="2019-06-25T09:47:19.117" v="298" actId="478"/>
          <ac:picMkLst>
            <pc:docMk/>
            <pc:sldMk cId="3843400200" sldId="286"/>
            <ac:picMk id="210" creationId="{6D3169B3-76F6-422A-A8DC-A232A3545D2D}"/>
          </ac:picMkLst>
        </pc:pic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14" creationId="{8F74944B-2C3F-4BEB-86E3-C5FA7C334AF7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15" creationId="{B0E9055A-3DF8-40AC-B1FD-995838923EE6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16" creationId="{A2051561-D434-438C-B226-BF1B1692E50B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17" creationId="{43AB4197-00E8-415E-AF5E-4284DF126D9E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18" creationId="{3B802285-5899-46C3-A8AC-93DCFDCF990A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19" creationId="{C487903F-8DAA-42EF-942B-AD3C5B80E23F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27" creationId="{33688396-FD11-49CB-BD03-E668CA85092C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29" creationId="{6C85D559-8E82-4C97-A986-31ED20DD2B5A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30" creationId="{1BDBBBED-1F43-4153-B294-14A82DF1EF9B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33" creationId="{C9852F25-303D-416D-BE53-E322A317AC7A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34" creationId="{0A58450A-0108-4B5D-B683-6E13A7B94355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35" creationId="{9579DC22-4DC6-4C59-8F65-0E5ED05CA44C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36" creationId="{1454BB9B-73B1-4577-A47F-50DB07B8982A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43" creationId="{066062DD-81D5-4EE8-8760-D300148F3747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45" creationId="{DFA95D6D-9F80-4566-A281-85632EE75392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47" creationId="{2FB2A9E3-76A1-43B7-BD03-2E279117BA72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50" creationId="{C68E3D41-3CA6-4516-9F9D-C0D789DC891B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51" creationId="{54DBB14B-203D-4FCD-94CC-41DCE7ED6A07}"/>
          </ac:cxnSpMkLst>
        </pc:cxnChg>
        <pc:cxnChg chg="add del">
          <ac:chgData name="Stephan Daus / NIFU" userId="7d5f721f-c7a0-4e47-a147-288111e6901b" providerId="ADAL" clId="{4271708F-197D-4A1A-B083-5411C392FB4D}" dt="2019-06-25T09:47:23.736" v="300"/>
          <ac:cxnSpMkLst>
            <pc:docMk/>
            <pc:sldMk cId="3843400200" sldId="286"/>
            <ac:cxnSpMk id="52" creationId="{FDAF0388-CFF0-4376-9499-4CB7EA7CCF10}"/>
          </ac:cxnSpMkLst>
        </pc:cxnChg>
      </pc:sldChg>
      <pc:sldChg chg="addSp delSp modSp add">
        <pc:chgData name="Stephan Daus / NIFU" userId="7d5f721f-c7a0-4e47-a147-288111e6901b" providerId="ADAL" clId="{4271708F-197D-4A1A-B083-5411C392FB4D}" dt="2019-06-27T19:21:32.415" v="5823" actId="121"/>
        <pc:sldMkLst>
          <pc:docMk/>
          <pc:sldMk cId="122243759" sldId="288"/>
        </pc:sldMkLst>
        <pc:spChg chg="del">
          <ac:chgData name="Stephan Daus / NIFU" userId="7d5f721f-c7a0-4e47-a147-288111e6901b" providerId="ADAL" clId="{4271708F-197D-4A1A-B083-5411C392FB4D}" dt="2019-06-25T10:16:13.210" v="889" actId="478"/>
          <ac:spMkLst>
            <pc:docMk/>
            <pc:sldMk cId="122243759" sldId="288"/>
            <ac:spMk id="7" creationId="{73933D0E-1EAC-443C-B7A3-21927397C86E}"/>
          </ac:spMkLst>
        </pc:spChg>
        <pc:spChg chg="add mod">
          <ac:chgData name="Stephan Daus / NIFU" userId="7d5f721f-c7a0-4e47-a147-288111e6901b" providerId="ADAL" clId="{4271708F-197D-4A1A-B083-5411C392FB4D}" dt="2019-06-27T19:12:25.369" v="5677" actId="121"/>
          <ac:spMkLst>
            <pc:docMk/>
            <pc:sldMk cId="122243759" sldId="288"/>
            <ac:spMk id="9" creationId="{0A1673F2-5A19-4D85-8422-0E1808121B13}"/>
          </ac:spMkLst>
        </pc:spChg>
        <pc:spChg chg="add mod">
          <ac:chgData name="Stephan Daus / NIFU" userId="7d5f721f-c7a0-4e47-a147-288111e6901b" providerId="ADAL" clId="{4271708F-197D-4A1A-B083-5411C392FB4D}" dt="2019-06-27T19:21:32.415" v="5823" actId="121"/>
          <ac:spMkLst>
            <pc:docMk/>
            <pc:sldMk cId="122243759" sldId="288"/>
            <ac:spMk id="10" creationId="{2657CA08-3D79-4815-BAD8-34327F616C9D}"/>
          </ac:spMkLst>
        </pc:spChg>
        <pc:spChg chg="mod">
          <ac:chgData name="Stephan Daus / NIFU" userId="7d5f721f-c7a0-4e47-a147-288111e6901b" providerId="ADAL" clId="{4271708F-197D-4A1A-B083-5411C392FB4D}" dt="2019-06-27T19:15:08.049" v="5803" actId="6549"/>
          <ac:spMkLst>
            <pc:docMk/>
            <pc:sldMk cId="122243759" sldId="288"/>
            <ac:spMk id="212" creationId="{25761111-A41E-4F2D-A22C-614578A9F5DE}"/>
          </ac:spMkLst>
        </pc:spChg>
        <pc:graphicFrameChg chg="add">
          <ac:chgData name="Stephan Daus / NIFU" userId="7d5f721f-c7a0-4e47-a147-288111e6901b" providerId="ADAL" clId="{4271708F-197D-4A1A-B083-5411C392FB4D}" dt="2019-06-26T07:33:46.817" v="3364"/>
          <ac:graphicFrameMkLst>
            <pc:docMk/>
            <pc:sldMk cId="122243759" sldId="288"/>
            <ac:graphicFrameMk id="11" creationId="{3BD9EEED-5DA3-4020-926C-32744D2C88CB}"/>
          </ac:graphicFrameMkLst>
        </pc:graphicFrameChg>
      </pc:sldChg>
      <pc:sldChg chg="addSp delSp modSp add">
        <pc:chgData name="Stephan Daus / NIFU" userId="7d5f721f-c7a0-4e47-a147-288111e6901b" providerId="ADAL" clId="{4271708F-197D-4A1A-B083-5411C392FB4D}" dt="2019-06-27T19:25:53.527" v="5850"/>
        <pc:sldMkLst>
          <pc:docMk/>
          <pc:sldMk cId="2327906956" sldId="289"/>
        </pc:sldMkLst>
        <pc:spChg chg="del">
          <ac:chgData name="Stephan Daus / NIFU" userId="7d5f721f-c7a0-4e47-a147-288111e6901b" providerId="ADAL" clId="{4271708F-197D-4A1A-B083-5411C392FB4D}" dt="2019-06-25T10:17:36.198" v="896" actId="478"/>
          <ac:spMkLst>
            <pc:docMk/>
            <pc:sldMk cId="2327906956" sldId="289"/>
            <ac:spMk id="7" creationId="{73933D0E-1EAC-443C-B7A3-21927397C86E}"/>
          </ac:spMkLst>
        </pc:spChg>
        <pc:spChg chg="add mod">
          <ac:chgData name="Stephan Daus / NIFU" userId="7d5f721f-c7a0-4e47-a147-288111e6901b" providerId="ADAL" clId="{4271708F-197D-4A1A-B083-5411C392FB4D}" dt="2019-06-27T19:12:12.841" v="5672" actId="20577"/>
          <ac:spMkLst>
            <pc:docMk/>
            <pc:sldMk cId="2327906956" sldId="289"/>
            <ac:spMk id="8" creationId="{C50CA191-D85C-4638-B816-67D52CDCFC6E}"/>
          </ac:spMkLst>
        </pc:spChg>
        <pc:spChg chg="add del">
          <ac:chgData name="Stephan Daus / NIFU" userId="7d5f721f-c7a0-4e47-a147-288111e6901b" providerId="ADAL" clId="{4271708F-197D-4A1A-B083-5411C392FB4D}" dt="2019-06-25T10:17:44.034" v="898" actId="478"/>
          <ac:spMkLst>
            <pc:docMk/>
            <pc:sldMk cId="2327906956" sldId="289"/>
            <ac:spMk id="9" creationId="{075431CA-8156-4E75-A380-C3FAD5C0B8FD}"/>
          </ac:spMkLst>
        </pc:spChg>
        <pc:spChg chg="mod">
          <ac:chgData name="Stephan Daus / NIFU" userId="7d5f721f-c7a0-4e47-a147-288111e6901b" providerId="ADAL" clId="{4271708F-197D-4A1A-B083-5411C392FB4D}" dt="2019-06-27T19:25:53.527" v="5850"/>
          <ac:spMkLst>
            <pc:docMk/>
            <pc:sldMk cId="2327906956" sldId="289"/>
            <ac:spMk id="212" creationId="{25761111-A41E-4F2D-A22C-614578A9F5DE}"/>
          </ac:spMkLst>
        </pc:spChg>
        <pc:graphicFrameChg chg="add">
          <ac:chgData name="Stephan Daus / NIFU" userId="7d5f721f-c7a0-4e47-a147-288111e6901b" providerId="ADAL" clId="{4271708F-197D-4A1A-B083-5411C392FB4D}" dt="2019-06-26T07:33:45.040" v="3363"/>
          <ac:graphicFrameMkLst>
            <pc:docMk/>
            <pc:sldMk cId="2327906956" sldId="289"/>
            <ac:graphicFrameMk id="9" creationId="{8F1EFE87-BC62-495C-874B-37FA70099B14}"/>
          </ac:graphicFrameMkLst>
        </pc:graphicFrameChg>
      </pc:sldChg>
      <pc:sldChg chg="addSp delSp modSp add">
        <pc:chgData name="Stephan Daus / NIFU" userId="7d5f721f-c7a0-4e47-a147-288111e6901b" providerId="ADAL" clId="{4271708F-197D-4A1A-B083-5411C392FB4D}" dt="2019-06-27T19:23:32.820" v="5827"/>
        <pc:sldMkLst>
          <pc:docMk/>
          <pc:sldMk cId="3187762088" sldId="290"/>
        </pc:sldMkLst>
        <pc:spChg chg="mod">
          <ac:chgData name="Stephan Daus / NIFU" userId="7d5f721f-c7a0-4e47-a147-288111e6901b" providerId="ADAL" clId="{4271708F-197D-4A1A-B083-5411C392FB4D}" dt="2019-06-25T10:01:30.526" v="613" actId="20577"/>
          <ac:spMkLst>
            <pc:docMk/>
            <pc:sldMk cId="3187762088" sldId="290"/>
            <ac:spMk id="2" creationId="{BB0B278D-5755-4BF3-812D-181F8BE87833}"/>
          </ac:spMkLst>
        </pc:spChg>
        <pc:spChg chg="mod">
          <ac:chgData name="Stephan Daus / NIFU" userId="7d5f721f-c7a0-4e47-a147-288111e6901b" providerId="ADAL" clId="{4271708F-197D-4A1A-B083-5411C392FB4D}" dt="2019-06-27T19:13:20.609" v="5695" actId="121"/>
          <ac:spMkLst>
            <pc:docMk/>
            <pc:sldMk cId="3187762088" sldId="290"/>
            <ac:spMk id="7" creationId="{73933D0E-1EAC-443C-B7A3-21927397C86E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9" creationId="{9A8DBDBC-1853-461D-B066-54F3E466C575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10" creationId="{6410B888-6F2C-4DF3-A7FB-2090C52699D6}"/>
          </ac:spMkLst>
        </pc:spChg>
        <pc:spChg chg="add">
          <ac:chgData name="Stephan Daus / NIFU" userId="7d5f721f-c7a0-4e47-a147-288111e6901b" providerId="ADAL" clId="{4271708F-197D-4A1A-B083-5411C392FB4D}" dt="2019-06-27T19:23:32.820" v="5827"/>
          <ac:spMkLst>
            <pc:docMk/>
            <pc:sldMk cId="3187762088" sldId="290"/>
            <ac:spMk id="11" creationId="{97558EE8-BFC1-4F39-BDC9-2BD1F5697382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11" creationId="{B028B5E9-ADAA-41C6-9026-F6B7168F67BF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12" creationId="{EEBC3847-DC8B-4583-8FF2-3A40131F16CB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13" creationId="{95970717-709D-489D-8519-F25E7C30AF6E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14" creationId="{CA0AB910-8870-4755-BF6E-481DA66882CF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21" creationId="{D51B1369-4836-4D81-9058-4E725214DD12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22" creationId="{ED206EF8-D8D5-4901-B865-417F3D47EAE6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23" creationId="{84CD1720-C899-4D55-A07A-8178826157AF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24" creationId="{AEC13D0C-7AF3-41D7-BA26-11687F34FEF6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25" creationId="{DF82185A-185B-4D0B-BC46-B8E9CE335DED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26" creationId="{3764F514-5E87-443A-B629-1CD80D1D89CD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27" creationId="{CD48E185-0670-4799-9FE5-F4FA58E533A4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29" creationId="{C2190516-29D8-41E0-BB0B-B601EFA84476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32" creationId="{49A2CAF9-5ADF-4357-8AAA-B05C734AFEDD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34" creationId="{DDBE233C-C45F-4D9F-870A-9E0CD2703C18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36" creationId="{4F5B8271-0C27-4290-BFCC-DCC5C98A1E96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37" creationId="{F3107D5C-9A57-4C6F-9545-41A4D587B7DD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42" creationId="{16171C08-AB73-4707-BBAB-54C6217F3DE9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43" creationId="{7C1F6C95-E83E-45CC-A61B-86F8347EB21E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44" creationId="{DF560846-9F91-4940-BFFD-F597C1C9B9AD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45" creationId="{0CC293E1-F165-4AEF-B10E-2C48864E73CD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46" creationId="{090DC886-E1DD-4BCA-AC7C-4CB542F94656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47" creationId="{5BA3ED8E-18F0-423D-AC4B-47793D93244A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49" creationId="{678ECCCF-B140-479C-8D73-27466C189FC8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51" creationId="{AC03F1CE-7BCB-43C2-8222-0BB2A4C4B9DE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52" creationId="{36A8A448-1F52-469B-BE95-F54E6F46FB54}"/>
          </ac:spMkLst>
        </pc:spChg>
        <pc:spChg chg="mod">
          <ac:chgData name="Stephan Daus / NIFU" userId="7d5f721f-c7a0-4e47-a147-288111e6901b" providerId="ADAL" clId="{4271708F-197D-4A1A-B083-5411C392FB4D}" dt="2019-06-27T19:14:01.110" v="5721" actId="6549"/>
          <ac:spMkLst>
            <pc:docMk/>
            <pc:sldMk cId="3187762088" sldId="290"/>
            <ac:spMk id="53" creationId="{F0BF200B-A4AB-4BA6-9A82-B61AB0F767F3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57" creationId="{58877C14-219B-4AB4-84C9-3C128D085E55}"/>
          </ac:spMkLst>
        </pc:spChg>
        <pc:spChg chg="add del">
          <ac:chgData name="Stephan Daus / NIFU" userId="7d5f721f-c7a0-4e47-a147-288111e6901b" providerId="ADAL" clId="{4271708F-197D-4A1A-B083-5411C392FB4D}" dt="2019-06-25T10:01:59.283" v="615"/>
          <ac:spMkLst>
            <pc:docMk/>
            <pc:sldMk cId="3187762088" sldId="290"/>
            <ac:spMk id="58" creationId="{DB7CAD53-8B01-44F3-AAF6-7A6E99DCC56D}"/>
          </ac:spMkLst>
        </pc:spChg>
        <pc:spChg chg="add del mod">
          <ac:chgData name="Stephan Daus / NIFU" userId="7d5f721f-c7a0-4e47-a147-288111e6901b" providerId="ADAL" clId="{4271708F-197D-4A1A-B083-5411C392FB4D}" dt="2019-06-27T19:23:31.627" v="5826" actId="478"/>
          <ac:spMkLst>
            <pc:docMk/>
            <pc:sldMk cId="3187762088" sldId="290"/>
            <ac:spMk id="63" creationId="{62D70C8C-F0E8-4704-A45F-EBC406EE97A7}"/>
          </ac:spMkLst>
        </pc:spChg>
        <pc:graphicFrameChg chg="add">
          <ac:chgData name="Stephan Daus / NIFU" userId="7d5f721f-c7a0-4e47-a147-288111e6901b" providerId="ADAL" clId="{4271708F-197D-4A1A-B083-5411C392FB4D}" dt="2019-06-26T07:33:49.480" v="3366"/>
          <ac:graphicFrameMkLst>
            <pc:docMk/>
            <pc:sldMk cId="3187762088" sldId="290"/>
            <ac:graphicFrameMk id="10" creationId="{61C89392-735B-439E-82A8-FDBAE156E049}"/>
          </ac:graphicFrameMkLst>
        </pc:graphicFrameChg>
        <pc:picChg chg="del">
          <ac:chgData name="Stephan Daus / NIFU" userId="7d5f721f-c7a0-4e47-a147-288111e6901b" providerId="ADAL" clId="{4271708F-197D-4A1A-B083-5411C392FB4D}" dt="2019-06-25T10:02:31.089" v="674" actId="478"/>
          <ac:picMkLst>
            <pc:docMk/>
            <pc:sldMk cId="3187762088" sldId="290"/>
            <ac:picMk id="3" creationId="{A5484201-8716-4F27-99FE-761B115B031F}"/>
          </ac:picMkLst>
        </pc:picChg>
        <pc:picChg chg="add mod">
          <ac:chgData name="Stephan Daus / NIFU" userId="7d5f721f-c7a0-4e47-a147-288111e6901b" providerId="ADAL" clId="{4271708F-197D-4A1A-B083-5411C392FB4D}" dt="2019-06-25T10:02:19.796" v="673" actId="1038"/>
          <ac:picMkLst>
            <pc:docMk/>
            <pc:sldMk cId="3187762088" sldId="290"/>
            <ac:picMk id="8" creationId="{C7CD7CAF-3552-4CE0-BE27-9AF7C1256CE2}"/>
          </ac:picMkLst>
        </pc:pic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15" creationId="{9554F5DA-9B1C-4AAF-80EF-8F4BDA3B08A8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16" creationId="{4CF40C81-9F92-47E9-B7D6-3819B25ADC47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17" creationId="{E9663E82-250C-468D-AA31-393D5658A316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18" creationId="{343B114A-AD0F-4583-B888-C03BF59405E9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19" creationId="{09E068E5-130E-46CB-914C-56C9A49A1413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20" creationId="{2E99035C-E568-4489-AE1F-5A5703A0FB69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28" creationId="{2F0399BD-46B5-4775-A729-8F539C775044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30" creationId="{A41D92DD-18FA-476B-9E6D-9B0E5C82771D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31" creationId="{58D49FEF-78FB-4D0C-BC58-0DC2FDBD85B4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33" creationId="{C18B096B-21C5-4B2D-9748-339D254C8D92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35" creationId="{774339C1-E94D-40C5-AAA7-7ACC81396FB6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38" creationId="{51847F45-C5AD-4D1B-BE39-D6B8604A9803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39" creationId="{0DF3912B-1A92-4A80-81EF-3CC5F09DC98F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40" creationId="{2CC2744C-F0D8-4CE1-948D-04DD550F58AD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41" creationId="{D50443E6-57CF-4B06-8FB8-AA9D60A7FED3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48" creationId="{7FA9380A-D533-4839-ACF1-81BCE98161F8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50" creationId="{CF87A4E9-EA45-4035-A46D-10107D3649C0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54" creationId="{ED887C12-BF8E-469F-924B-AFDAB068F3FE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55" creationId="{03BFA953-A258-439C-A8FA-7BD397DA7101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56" creationId="{6D7D1B7E-1C4F-40AB-A9DD-F000449990B0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59" creationId="{5F2AD717-E9D4-4398-A88E-B8C4DA6FAC3A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60" creationId="{78D10E01-6E4C-4405-9968-2F1A93A59C82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61" creationId="{7AB14234-AEC3-437D-886F-530226EAF3B0}"/>
          </ac:cxnSpMkLst>
        </pc:cxnChg>
        <pc:cxnChg chg="add del">
          <ac:chgData name="Stephan Daus / NIFU" userId="7d5f721f-c7a0-4e47-a147-288111e6901b" providerId="ADAL" clId="{4271708F-197D-4A1A-B083-5411C392FB4D}" dt="2019-06-25T10:01:59.283" v="615"/>
          <ac:cxnSpMkLst>
            <pc:docMk/>
            <pc:sldMk cId="3187762088" sldId="290"/>
            <ac:cxnSpMk id="62" creationId="{22DDFCBB-342B-4E30-84E4-BB6545E86DE2}"/>
          </ac:cxnSpMkLst>
        </pc:cxnChg>
      </pc:sldChg>
      <pc:sldChg chg="addSp delSp modSp add del">
        <pc:chgData name="Stephan Daus / NIFU" userId="7d5f721f-c7a0-4e47-a147-288111e6901b" providerId="ADAL" clId="{4271708F-197D-4A1A-B083-5411C392FB4D}" dt="2019-06-26T07:31:44.974" v="3342" actId="2696"/>
        <pc:sldMkLst>
          <pc:docMk/>
          <pc:sldMk cId="3526340815" sldId="291"/>
        </pc:sldMkLst>
        <pc:spChg chg="del">
          <ac:chgData name="Stephan Daus / NIFU" userId="7d5f721f-c7a0-4e47-a147-288111e6901b" providerId="ADAL" clId="{4271708F-197D-4A1A-B083-5411C392FB4D}" dt="2019-06-25T10:19:59.711" v="906"/>
          <ac:spMkLst>
            <pc:docMk/>
            <pc:sldMk cId="3526340815" sldId="291"/>
            <ac:spMk id="2" creationId="{F4782D50-4C9E-4181-998A-856FECEF9390}"/>
          </ac:spMkLst>
        </pc:spChg>
        <pc:spChg chg="del">
          <ac:chgData name="Stephan Daus / NIFU" userId="7d5f721f-c7a0-4e47-a147-288111e6901b" providerId="ADAL" clId="{4271708F-197D-4A1A-B083-5411C392FB4D}" dt="2019-06-25T10:19:59.711" v="906"/>
          <ac:spMkLst>
            <pc:docMk/>
            <pc:sldMk cId="3526340815" sldId="291"/>
            <ac:spMk id="3" creationId="{2BA92548-CCDC-4609-96B4-B7CE0A394EBD}"/>
          </ac:spMkLst>
        </pc:spChg>
        <pc:spChg chg="del">
          <ac:chgData name="Stephan Daus / NIFU" userId="7d5f721f-c7a0-4e47-a147-288111e6901b" providerId="ADAL" clId="{4271708F-197D-4A1A-B083-5411C392FB4D}" dt="2019-06-25T10:19:59.711" v="906"/>
          <ac:spMkLst>
            <pc:docMk/>
            <pc:sldMk cId="3526340815" sldId="291"/>
            <ac:spMk id="4" creationId="{5F7FA8AC-3864-4DBE-88CD-0AEB8ABAF12A}"/>
          </ac:spMkLst>
        </pc:spChg>
        <pc:spChg chg="del">
          <ac:chgData name="Stephan Daus / NIFU" userId="7d5f721f-c7a0-4e47-a147-288111e6901b" providerId="ADAL" clId="{4271708F-197D-4A1A-B083-5411C392FB4D}" dt="2019-06-25T10:19:59.711" v="906"/>
          <ac:spMkLst>
            <pc:docMk/>
            <pc:sldMk cId="3526340815" sldId="291"/>
            <ac:spMk id="5" creationId="{5B04FB09-C542-4B4A-A3AB-3F674307D20E}"/>
          </ac:spMkLst>
        </pc:spChg>
        <pc:spChg chg="add mod">
          <ac:chgData name="Stephan Daus / NIFU" userId="7d5f721f-c7a0-4e47-a147-288111e6901b" providerId="ADAL" clId="{4271708F-197D-4A1A-B083-5411C392FB4D}" dt="2019-06-25T10:20:02.879" v="914" actId="20577"/>
          <ac:spMkLst>
            <pc:docMk/>
            <pc:sldMk cId="3526340815" sldId="291"/>
            <ac:spMk id="7" creationId="{61FAE4C2-ACAB-4321-9FEE-037A884F01B0}"/>
          </ac:spMkLst>
        </pc:spChg>
        <pc:spChg chg="add mod">
          <ac:chgData name="Stephan Daus / NIFU" userId="7d5f721f-c7a0-4e47-a147-288111e6901b" providerId="ADAL" clId="{4271708F-197D-4A1A-B083-5411C392FB4D}" dt="2019-06-25T10:19:59.711" v="906"/>
          <ac:spMkLst>
            <pc:docMk/>
            <pc:sldMk cId="3526340815" sldId="291"/>
            <ac:spMk id="8" creationId="{D821D7F4-0891-4BBA-9DA9-849C07D9F8CA}"/>
          </ac:spMkLst>
        </pc:spChg>
      </pc:sldChg>
      <pc:sldChg chg="addSp delSp modSp add modAnim">
        <pc:chgData name="Stephan Daus / NIFU" userId="7d5f721f-c7a0-4e47-a147-288111e6901b" providerId="ADAL" clId="{4271708F-197D-4A1A-B083-5411C392FB4D}" dt="2019-06-27T15:54:29.043" v="5468" actId="166"/>
        <pc:sldMkLst>
          <pc:docMk/>
          <pc:sldMk cId="2870430016" sldId="292"/>
        </pc:sldMkLst>
        <pc:spChg chg="add mod">
          <ac:chgData name="Stephan Daus / NIFU" userId="7d5f721f-c7a0-4e47-a147-288111e6901b" providerId="ADAL" clId="{4271708F-197D-4A1A-B083-5411C392FB4D}" dt="2019-06-27T15:00:40.267" v="5178" actId="20577"/>
          <ac:spMkLst>
            <pc:docMk/>
            <pc:sldMk cId="2870430016" sldId="292"/>
            <ac:spMk id="2" creationId="{36FB0265-8835-45AA-9008-AA3E876F8D43}"/>
          </ac:spMkLst>
        </pc:spChg>
        <pc:spChg chg="del">
          <ac:chgData name="Stephan Daus / NIFU" userId="7d5f721f-c7a0-4e47-a147-288111e6901b" providerId="ADAL" clId="{4271708F-197D-4A1A-B083-5411C392FB4D}" dt="2019-06-25T10:20:30.266" v="916"/>
          <ac:spMkLst>
            <pc:docMk/>
            <pc:sldMk cId="2870430016" sldId="292"/>
            <ac:spMk id="2" creationId="{D2AF6909-63BB-4930-9843-112B6CCCDED2}"/>
          </ac:spMkLst>
        </pc:spChg>
        <pc:spChg chg="del">
          <ac:chgData name="Stephan Daus / NIFU" userId="7d5f721f-c7a0-4e47-a147-288111e6901b" providerId="ADAL" clId="{4271708F-197D-4A1A-B083-5411C392FB4D}" dt="2019-06-25T10:20:30.266" v="916"/>
          <ac:spMkLst>
            <pc:docMk/>
            <pc:sldMk cId="2870430016" sldId="292"/>
            <ac:spMk id="3" creationId="{1C05A808-E717-4A2A-8959-7A8C3301767D}"/>
          </ac:spMkLst>
        </pc:spChg>
        <pc:spChg chg="add mod ord">
          <ac:chgData name="Stephan Daus / NIFU" userId="7d5f721f-c7a0-4e47-a147-288111e6901b" providerId="ADAL" clId="{4271708F-197D-4A1A-B083-5411C392FB4D}" dt="2019-06-27T15:54:29.043" v="5468" actId="166"/>
          <ac:spMkLst>
            <pc:docMk/>
            <pc:sldMk cId="2870430016" sldId="292"/>
            <ac:spMk id="3" creationId="{8322CB8B-D99B-4F75-A317-B422E68025B3}"/>
          </ac:spMkLst>
        </pc:spChg>
        <pc:spChg chg="add mod">
          <ac:chgData name="Stephan Daus / NIFU" userId="7d5f721f-c7a0-4e47-a147-288111e6901b" providerId="ADAL" clId="{4271708F-197D-4A1A-B083-5411C392FB4D}" dt="2019-06-25T11:32:32.165" v="1036" actId="20577"/>
          <ac:spMkLst>
            <pc:docMk/>
            <pc:sldMk cId="2870430016" sldId="292"/>
            <ac:spMk id="4" creationId="{9F285808-B6E1-4D4B-B1D5-204B8352C43E}"/>
          </ac:spMkLst>
        </pc:spChg>
        <pc:spChg chg="add mod">
          <ac:chgData name="Stephan Daus / NIFU" userId="7d5f721f-c7a0-4e47-a147-288111e6901b" providerId="ADAL" clId="{4271708F-197D-4A1A-B083-5411C392FB4D}" dt="2019-06-27T15:54:21.693" v="5467" actId="207"/>
          <ac:spMkLst>
            <pc:docMk/>
            <pc:sldMk cId="2870430016" sldId="292"/>
            <ac:spMk id="5" creationId="{1A2978EB-1996-40AF-A841-C4AE552980D2}"/>
          </ac:spMkLst>
        </pc:spChg>
        <pc:spChg chg="add del mod">
          <ac:chgData name="Stephan Daus / NIFU" userId="7d5f721f-c7a0-4e47-a147-288111e6901b" providerId="ADAL" clId="{4271708F-197D-4A1A-B083-5411C392FB4D}" dt="2019-06-25T11:24:16.269" v="936" actId="478"/>
          <ac:spMkLst>
            <pc:docMk/>
            <pc:sldMk cId="2870430016" sldId="292"/>
            <ac:spMk id="5" creationId="{C867606F-8D1A-4FD5-B882-A61396B61428}"/>
          </ac:spMkLst>
        </pc:spChg>
        <pc:spChg chg="add mod ord">
          <ac:chgData name="Stephan Daus / NIFU" userId="7d5f721f-c7a0-4e47-a147-288111e6901b" providerId="ADAL" clId="{4271708F-197D-4A1A-B083-5411C392FB4D}" dt="2019-06-27T15:54:29.043" v="5468" actId="166"/>
          <ac:spMkLst>
            <pc:docMk/>
            <pc:sldMk cId="2870430016" sldId="292"/>
            <ac:spMk id="8" creationId="{389ABA4C-6236-46DD-BC03-483B48D84547}"/>
          </ac:spMkLst>
        </pc:spChg>
        <pc:spChg chg="add mod">
          <ac:chgData name="Stephan Daus / NIFU" userId="7d5f721f-c7a0-4e47-a147-288111e6901b" providerId="ADAL" clId="{4271708F-197D-4A1A-B083-5411C392FB4D}" dt="2019-06-27T15:53:56.846" v="5463" actId="207"/>
          <ac:spMkLst>
            <pc:docMk/>
            <pc:sldMk cId="2870430016" sldId="292"/>
            <ac:spMk id="9" creationId="{3604AA22-0993-43B5-BA16-57F938767054}"/>
          </ac:spMkLst>
        </pc:spChg>
        <pc:spChg chg="add mod">
          <ac:chgData name="Stephan Daus / NIFU" userId="7d5f721f-c7a0-4e47-a147-288111e6901b" providerId="ADAL" clId="{4271708F-197D-4A1A-B083-5411C392FB4D}" dt="2019-06-27T15:54:21.693" v="5467" actId="207"/>
          <ac:spMkLst>
            <pc:docMk/>
            <pc:sldMk cId="2870430016" sldId="292"/>
            <ac:spMk id="10" creationId="{FBB0DBB9-502D-473C-B331-1E157B89258E}"/>
          </ac:spMkLst>
        </pc:spChg>
        <pc:spChg chg="add mod">
          <ac:chgData name="Stephan Daus / NIFU" userId="7d5f721f-c7a0-4e47-a147-288111e6901b" providerId="ADAL" clId="{4271708F-197D-4A1A-B083-5411C392FB4D}" dt="2019-06-27T15:54:21.693" v="5467" actId="207"/>
          <ac:spMkLst>
            <pc:docMk/>
            <pc:sldMk cId="2870430016" sldId="292"/>
            <ac:spMk id="11" creationId="{AB247696-0674-4B50-9CF1-5D1CCE515079}"/>
          </ac:spMkLst>
        </pc:spChg>
        <pc:spChg chg="add mod">
          <ac:chgData name="Stephan Daus / NIFU" userId="7d5f721f-c7a0-4e47-a147-288111e6901b" providerId="ADAL" clId="{4271708F-197D-4A1A-B083-5411C392FB4D}" dt="2019-06-27T15:53:56.846" v="5463" actId="207"/>
          <ac:spMkLst>
            <pc:docMk/>
            <pc:sldMk cId="2870430016" sldId="292"/>
            <ac:spMk id="12" creationId="{288801C1-D975-4460-B99B-DF8125521E77}"/>
          </ac:spMkLst>
        </pc:spChg>
        <pc:graphicFrameChg chg="add del">
          <ac:chgData name="Stephan Daus / NIFU" userId="7d5f721f-c7a0-4e47-a147-288111e6901b" providerId="ADAL" clId="{4271708F-197D-4A1A-B083-5411C392FB4D}" dt="2019-06-26T07:32:09.815" v="3347"/>
          <ac:graphicFrameMkLst>
            <pc:docMk/>
            <pc:sldMk cId="2870430016" sldId="292"/>
            <ac:graphicFrameMk id="5" creationId="{64A54B64-55EC-4FA6-8A26-7DE280CC9BAB}"/>
          </ac:graphicFrameMkLst>
        </pc:graphicFrameChg>
        <pc:graphicFrameChg chg="add mod">
          <ac:chgData name="Stephan Daus / NIFU" userId="7d5f721f-c7a0-4e47-a147-288111e6901b" providerId="ADAL" clId="{4271708F-197D-4A1A-B083-5411C392FB4D}" dt="2019-06-26T07:34:44.405" v="3373" actId="1036"/>
          <ac:graphicFrameMkLst>
            <pc:docMk/>
            <pc:sldMk cId="2870430016" sldId="292"/>
            <ac:graphicFrameMk id="7" creationId="{C93C4AB3-2DF5-4C24-9C81-F0B3C78B59D2}"/>
          </ac:graphicFrameMkLst>
        </pc:graphicFrameChg>
        <pc:picChg chg="add mod">
          <ac:chgData name="Stephan Daus / NIFU" userId="7d5f721f-c7a0-4e47-a147-288111e6901b" providerId="ADAL" clId="{4271708F-197D-4A1A-B083-5411C392FB4D}" dt="2019-06-25T12:36:59.551" v="2061" actId="1036"/>
          <ac:picMkLst>
            <pc:docMk/>
            <pc:sldMk cId="2870430016" sldId="292"/>
            <ac:picMk id="6" creationId="{1246A362-6F8F-4682-BF78-F96F7928ABED}"/>
          </ac:picMkLst>
        </pc:picChg>
      </pc:sldChg>
      <pc:sldChg chg="addSp delSp modSp add del">
        <pc:chgData name="Stephan Daus / NIFU" userId="7d5f721f-c7a0-4e47-a147-288111e6901b" providerId="ADAL" clId="{4271708F-197D-4A1A-B083-5411C392FB4D}" dt="2019-06-27T15:54:46.363" v="5469" actId="2696"/>
        <pc:sldMkLst>
          <pc:docMk/>
          <pc:sldMk cId="3817317630" sldId="293"/>
        </pc:sldMkLst>
        <pc:spChg chg="mod">
          <ac:chgData name="Stephan Daus / NIFU" userId="7d5f721f-c7a0-4e47-a147-288111e6901b" providerId="ADAL" clId="{4271708F-197D-4A1A-B083-5411C392FB4D}" dt="2019-06-25T11:32:23.412" v="1034" actId="20577"/>
          <ac:spMkLst>
            <pc:docMk/>
            <pc:sldMk cId="3817317630" sldId="293"/>
            <ac:spMk id="2" creationId="{14229888-3B3D-43EC-ABD1-B51E165749D1}"/>
          </ac:spMkLst>
        </pc:spChg>
        <pc:spChg chg="del">
          <ac:chgData name="Stephan Daus / NIFU" userId="7d5f721f-c7a0-4e47-a147-288111e6901b" providerId="ADAL" clId="{4271708F-197D-4A1A-B083-5411C392FB4D}" dt="2019-06-25T11:25:03.748" v="947"/>
          <ac:spMkLst>
            <pc:docMk/>
            <pc:sldMk cId="3817317630" sldId="293"/>
            <ac:spMk id="3" creationId="{DFF1AB0A-31AE-4959-B818-1081F96E7DD3}"/>
          </ac:spMkLst>
        </pc:spChg>
        <pc:spChg chg="add mod">
          <ac:chgData name="Stephan Daus / NIFU" userId="7d5f721f-c7a0-4e47-a147-288111e6901b" providerId="ADAL" clId="{4271708F-197D-4A1A-B083-5411C392FB4D}" dt="2019-06-25T12:42:20.485" v="2109" actId="1582"/>
          <ac:spMkLst>
            <pc:docMk/>
            <pc:sldMk cId="3817317630" sldId="293"/>
            <ac:spMk id="8" creationId="{DF8ADC63-05E3-469A-BD11-4B398A6ABB79}"/>
          </ac:spMkLst>
        </pc:spChg>
        <pc:spChg chg="add mod">
          <ac:chgData name="Stephan Daus / NIFU" userId="7d5f721f-c7a0-4e47-a147-288111e6901b" providerId="ADAL" clId="{4271708F-197D-4A1A-B083-5411C392FB4D}" dt="2019-06-25T12:42:28.038" v="2129" actId="1036"/>
          <ac:spMkLst>
            <pc:docMk/>
            <pc:sldMk cId="3817317630" sldId="293"/>
            <ac:spMk id="9" creationId="{B9EE00DB-826D-49C1-A3A2-BA9AD03E8DAC}"/>
          </ac:spMkLst>
        </pc:spChg>
        <pc:spChg chg="add mod">
          <ac:chgData name="Stephan Daus / NIFU" userId="7d5f721f-c7a0-4e47-a147-288111e6901b" providerId="ADAL" clId="{4271708F-197D-4A1A-B083-5411C392FB4D}" dt="2019-06-25T12:42:43.816" v="2156" actId="1035"/>
          <ac:spMkLst>
            <pc:docMk/>
            <pc:sldMk cId="3817317630" sldId="293"/>
            <ac:spMk id="10" creationId="{293EC96A-6C26-46BF-BB35-4CC4C6117012}"/>
          </ac:spMkLst>
        </pc:spChg>
        <pc:graphicFrameChg chg="add mod modGraphic">
          <ac:chgData name="Stephan Daus / NIFU" userId="7d5f721f-c7a0-4e47-a147-288111e6901b" providerId="ADAL" clId="{4271708F-197D-4A1A-B083-5411C392FB4D}" dt="2019-06-25T15:10:20.801" v="2686" actId="20577"/>
          <ac:graphicFrameMkLst>
            <pc:docMk/>
            <pc:sldMk cId="3817317630" sldId="293"/>
            <ac:graphicFrameMk id="7" creationId="{33E6765E-A5A1-4231-AF2D-061F631CE27D}"/>
          </ac:graphicFrameMkLst>
        </pc:graphicFrameChg>
        <pc:graphicFrameChg chg="add">
          <ac:chgData name="Stephan Daus / NIFU" userId="7d5f721f-c7a0-4e47-a147-288111e6901b" providerId="ADAL" clId="{4271708F-197D-4A1A-B083-5411C392FB4D}" dt="2019-06-26T07:34:48.988" v="3374"/>
          <ac:graphicFrameMkLst>
            <pc:docMk/>
            <pc:sldMk cId="3817317630" sldId="293"/>
            <ac:graphicFrameMk id="11" creationId="{97E5553B-614D-4394-99EF-34D52C97D294}"/>
          </ac:graphicFrameMkLst>
        </pc:graphicFrameChg>
      </pc:sldChg>
      <pc:sldChg chg="addSp delSp modSp add">
        <pc:chgData name="Stephan Daus / NIFU" userId="7d5f721f-c7a0-4e47-a147-288111e6901b" providerId="ADAL" clId="{4271708F-197D-4A1A-B083-5411C392FB4D}" dt="2019-06-27T15:01:41.763" v="5194" actId="1037"/>
        <pc:sldMkLst>
          <pc:docMk/>
          <pc:sldMk cId="3862984857" sldId="294"/>
        </pc:sldMkLst>
        <pc:spChg chg="mod">
          <ac:chgData name="Stephan Daus / NIFU" userId="7d5f721f-c7a0-4e47-a147-288111e6901b" providerId="ADAL" clId="{4271708F-197D-4A1A-B083-5411C392FB4D}" dt="2019-06-25T11:31:33.516" v="998" actId="20577"/>
          <ac:spMkLst>
            <pc:docMk/>
            <pc:sldMk cId="3862984857" sldId="294"/>
            <ac:spMk id="2" creationId="{DE167C03-4930-4B30-A361-8A7986920E2F}"/>
          </ac:spMkLst>
        </pc:spChg>
        <pc:spChg chg="mod">
          <ac:chgData name="Stephan Daus / NIFU" userId="7d5f721f-c7a0-4e47-a147-288111e6901b" providerId="ADAL" clId="{4271708F-197D-4A1A-B083-5411C392FB4D}" dt="2019-06-26T09:53:07.460" v="3763" actId="20577"/>
          <ac:spMkLst>
            <pc:docMk/>
            <pc:sldMk cId="3862984857" sldId="294"/>
            <ac:spMk id="3" creationId="{3A2E277F-A6DE-4F0A-AB82-5C53A36CA979}"/>
          </ac:spMkLst>
        </pc:spChg>
        <pc:spChg chg="add mod">
          <ac:chgData name="Stephan Daus / NIFU" userId="7d5f721f-c7a0-4e47-a147-288111e6901b" providerId="ADAL" clId="{4271708F-197D-4A1A-B083-5411C392FB4D}" dt="2019-06-27T15:01:41.763" v="5194" actId="1037"/>
          <ac:spMkLst>
            <pc:docMk/>
            <pc:sldMk cId="3862984857" sldId="294"/>
            <ac:spMk id="7" creationId="{244F1814-A786-4346-B180-7C177BA3689B}"/>
          </ac:spMkLst>
        </pc:spChg>
        <pc:graphicFrameChg chg="add del">
          <ac:chgData name="Stephan Daus / NIFU" userId="7d5f721f-c7a0-4e47-a147-288111e6901b" providerId="ADAL" clId="{4271708F-197D-4A1A-B083-5411C392FB4D}" dt="2019-06-26T07:32:02.919" v="3345"/>
          <ac:graphicFrameMkLst>
            <pc:docMk/>
            <pc:sldMk cId="3862984857" sldId="294"/>
            <ac:graphicFrameMk id="11" creationId="{6B60120E-5E60-46D6-A46C-4D57E72A3740}"/>
          </ac:graphicFrameMkLst>
        </pc:graphicFrameChg>
        <pc:graphicFrameChg chg="add">
          <ac:chgData name="Stephan Daus / NIFU" userId="7d5f721f-c7a0-4e47-a147-288111e6901b" providerId="ADAL" clId="{4271708F-197D-4A1A-B083-5411C392FB4D}" dt="2019-06-26T07:34:51.780" v="3375"/>
          <ac:graphicFrameMkLst>
            <pc:docMk/>
            <pc:sldMk cId="3862984857" sldId="294"/>
            <ac:graphicFrameMk id="12" creationId="{2D96F2AE-DF95-4287-AB1E-FED6C94D4098}"/>
          </ac:graphicFrameMkLst>
        </pc:graphicFrameChg>
        <pc:picChg chg="add del mod">
          <ac:chgData name="Stephan Daus / NIFU" userId="7d5f721f-c7a0-4e47-a147-288111e6901b" providerId="ADAL" clId="{4271708F-197D-4A1A-B083-5411C392FB4D}" dt="2019-06-25T11:54:39.601" v="1227" actId="478"/>
          <ac:picMkLst>
            <pc:docMk/>
            <pc:sldMk cId="3862984857" sldId="294"/>
            <ac:picMk id="7" creationId="{B1EA4405-6FCD-473E-99FA-5649D4936A6A}"/>
          </ac:picMkLst>
        </pc:picChg>
        <pc:picChg chg="add mod modCrop">
          <ac:chgData name="Stephan Daus / NIFU" userId="7d5f721f-c7a0-4e47-a147-288111e6901b" providerId="ADAL" clId="{4271708F-197D-4A1A-B083-5411C392FB4D}" dt="2019-06-25T12:37:15.201" v="2062" actId="732"/>
          <ac:picMkLst>
            <pc:docMk/>
            <pc:sldMk cId="3862984857" sldId="294"/>
            <ac:picMk id="9" creationId="{D081E136-540B-491D-B6DD-B12E20E86DE1}"/>
          </ac:picMkLst>
        </pc:picChg>
        <pc:picChg chg="add mod modCrop">
          <ac:chgData name="Stephan Daus / NIFU" userId="7d5f721f-c7a0-4e47-a147-288111e6901b" providerId="ADAL" clId="{4271708F-197D-4A1A-B083-5411C392FB4D}" dt="2019-06-25T12:00:15.207" v="1356" actId="1076"/>
          <ac:picMkLst>
            <pc:docMk/>
            <pc:sldMk cId="3862984857" sldId="294"/>
            <ac:picMk id="13" creationId="{1C457A25-FBD6-48E9-88FE-B7ED8B29A6D9}"/>
          </ac:picMkLst>
        </pc:picChg>
        <pc:picChg chg="add mod modCrop">
          <ac:chgData name="Stephan Daus / NIFU" userId="7d5f721f-c7a0-4e47-a147-288111e6901b" providerId="ADAL" clId="{4271708F-197D-4A1A-B083-5411C392FB4D}" dt="2019-06-25T16:18:36.994" v="2691" actId="1037"/>
          <ac:picMkLst>
            <pc:docMk/>
            <pc:sldMk cId="3862984857" sldId="294"/>
            <ac:picMk id="14" creationId="{5409D3AE-EC5D-4238-A05E-8CB21F7569BF}"/>
          </ac:picMkLst>
        </pc:picChg>
        <pc:picChg chg="add mod">
          <ac:chgData name="Stephan Daus / NIFU" userId="7d5f721f-c7a0-4e47-a147-288111e6901b" providerId="ADAL" clId="{4271708F-197D-4A1A-B083-5411C392FB4D}" dt="2019-06-27T15:01:26.071" v="5189" actId="1076"/>
          <ac:picMkLst>
            <pc:docMk/>
            <pc:sldMk cId="3862984857" sldId="294"/>
            <ac:picMk id="16" creationId="{90C63A95-6858-4FBC-B20B-98C36DA0BE63}"/>
          </ac:picMkLst>
        </pc:picChg>
        <pc:cxnChg chg="add del mod">
          <ac:chgData name="Stephan Daus / NIFU" userId="7d5f721f-c7a0-4e47-a147-288111e6901b" providerId="ADAL" clId="{4271708F-197D-4A1A-B083-5411C392FB4D}" dt="2019-06-25T11:59:19.571" v="1348" actId="478"/>
          <ac:cxnSpMkLst>
            <pc:docMk/>
            <pc:sldMk cId="3862984857" sldId="294"/>
            <ac:cxnSpMk id="11" creationId="{C8ED86CB-0B2F-4B3C-8521-768BBF04DE03}"/>
          </ac:cxnSpMkLst>
        </pc:cxnChg>
        <pc:cxnChg chg="add del mod">
          <ac:chgData name="Stephan Daus / NIFU" userId="7d5f721f-c7a0-4e47-a147-288111e6901b" providerId="ADAL" clId="{4271708F-197D-4A1A-B083-5411C392FB4D}" dt="2019-06-25T12:00:20.474" v="1357" actId="478"/>
          <ac:cxnSpMkLst>
            <pc:docMk/>
            <pc:sldMk cId="3862984857" sldId="294"/>
            <ac:cxnSpMk id="12" creationId="{0CDCEA4A-CA00-458D-8D93-DAB30AE376CE}"/>
          </ac:cxnSpMkLst>
        </pc:cxnChg>
      </pc:sldChg>
      <pc:sldChg chg="addSp delSp modSp add ord">
        <pc:chgData name="Stephan Daus / NIFU" userId="7d5f721f-c7a0-4e47-a147-288111e6901b" providerId="ADAL" clId="{4271708F-197D-4A1A-B083-5411C392FB4D}" dt="2019-06-27T14:58:19.881" v="5166" actId="403"/>
        <pc:sldMkLst>
          <pc:docMk/>
          <pc:sldMk cId="1042747093" sldId="295"/>
        </pc:sldMkLst>
        <pc:spChg chg="mod">
          <ac:chgData name="Stephan Daus / NIFU" userId="7d5f721f-c7a0-4e47-a147-288111e6901b" providerId="ADAL" clId="{4271708F-197D-4A1A-B083-5411C392FB4D}" dt="2019-06-26T08:54:58.226" v="3643" actId="20577"/>
          <ac:spMkLst>
            <pc:docMk/>
            <pc:sldMk cId="1042747093" sldId="295"/>
            <ac:spMk id="2" creationId="{DE167C03-4930-4B30-A361-8A7986920E2F}"/>
          </ac:spMkLst>
        </pc:spChg>
        <pc:spChg chg="mod">
          <ac:chgData name="Stephan Daus / NIFU" userId="7d5f721f-c7a0-4e47-a147-288111e6901b" providerId="ADAL" clId="{4271708F-197D-4A1A-B083-5411C392FB4D}" dt="2019-06-27T14:58:19.881" v="5166" actId="403"/>
          <ac:spMkLst>
            <pc:docMk/>
            <pc:sldMk cId="1042747093" sldId="295"/>
            <ac:spMk id="3" creationId="{3A2E277F-A6DE-4F0A-AB82-5C53A36CA979}"/>
          </ac:spMkLst>
        </pc:spChg>
        <pc:graphicFrameChg chg="add mod">
          <ac:chgData name="Stephan Daus / NIFU" userId="7d5f721f-c7a0-4e47-a147-288111e6901b" providerId="ADAL" clId="{4271708F-197D-4A1A-B083-5411C392FB4D}" dt="2019-06-26T07:34:25.209" v="3370" actId="207"/>
          <ac:graphicFrameMkLst>
            <pc:docMk/>
            <pc:sldMk cId="1042747093" sldId="295"/>
            <ac:graphicFrameMk id="10" creationId="{B2A1CC04-C25C-4BC2-ACFB-717B0B401483}"/>
          </ac:graphicFrameMkLst>
        </pc:graphicFrameChg>
        <pc:picChg chg="add mod modCrop">
          <ac:chgData name="Stephan Daus / NIFU" userId="7d5f721f-c7a0-4e47-a147-288111e6901b" providerId="ADAL" clId="{4271708F-197D-4A1A-B083-5411C392FB4D}" dt="2019-06-26T08:51:37.590" v="3593" actId="732"/>
          <ac:picMkLst>
            <pc:docMk/>
            <pc:sldMk cId="1042747093" sldId="295"/>
            <ac:picMk id="8" creationId="{E1F35ACC-8ECB-4BCA-872A-C377031B410E}"/>
          </ac:picMkLst>
        </pc:picChg>
        <pc:picChg chg="del">
          <ac:chgData name="Stephan Daus / NIFU" userId="7d5f721f-c7a0-4e47-a147-288111e6901b" providerId="ADAL" clId="{4271708F-197D-4A1A-B083-5411C392FB4D}" dt="2019-06-25T12:14:42.005" v="1384" actId="478"/>
          <ac:picMkLst>
            <pc:docMk/>
            <pc:sldMk cId="1042747093" sldId="295"/>
            <ac:picMk id="9" creationId="{D081E136-540B-491D-B6DD-B12E20E86DE1}"/>
          </ac:picMkLst>
        </pc:picChg>
        <pc:picChg chg="mod">
          <ac:chgData name="Stephan Daus / NIFU" userId="7d5f721f-c7a0-4e47-a147-288111e6901b" providerId="ADAL" clId="{4271708F-197D-4A1A-B083-5411C392FB4D}" dt="2019-06-25T15:02:25.452" v="2672" actId="1076"/>
          <ac:picMkLst>
            <pc:docMk/>
            <pc:sldMk cId="1042747093" sldId="295"/>
            <ac:picMk id="13" creationId="{1C457A25-FBD6-48E9-88FE-B7ED8B29A6D9}"/>
          </ac:picMkLst>
        </pc:picChg>
        <pc:picChg chg="add del mod">
          <ac:chgData name="Stephan Daus / NIFU" userId="7d5f721f-c7a0-4e47-a147-288111e6901b" providerId="ADAL" clId="{4271708F-197D-4A1A-B083-5411C392FB4D}" dt="2019-06-26T08:55:30.339" v="3675" actId="1038"/>
          <ac:picMkLst>
            <pc:docMk/>
            <pc:sldMk cId="1042747093" sldId="295"/>
            <ac:picMk id="14" creationId="{5409D3AE-EC5D-4238-A05E-8CB21F7569BF}"/>
          </ac:picMkLst>
        </pc:picChg>
      </pc:sldChg>
      <pc:sldChg chg="addSp delSp modSp add ord modAnim">
        <pc:chgData name="Stephan Daus / NIFU" userId="7d5f721f-c7a0-4e47-a147-288111e6901b" providerId="ADAL" clId="{4271708F-197D-4A1A-B083-5411C392FB4D}" dt="2019-06-27T18:08:45.391" v="5632" actId="20577"/>
        <pc:sldMkLst>
          <pc:docMk/>
          <pc:sldMk cId="3446284586" sldId="296"/>
        </pc:sldMkLst>
        <pc:spChg chg="add mod">
          <ac:chgData name="Stephan Daus / NIFU" userId="7d5f721f-c7a0-4e47-a147-288111e6901b" providerId="ADAL" clId="{4271708F-197D-4A1A-B083-5411C392FB4D}" dt="2019-06-26T13:37:48.489" v="4751" actId="20577"/>
          <ac:spMkLst>
            <pc:docMk/>
            <pc:sldMk cId="3446284586" sldId="296"/>
            <ac:spMk id="2" creationId="{AF2D6342-6F2F-49F6-97CA-352A5FE63B57}"/>
          </ac:spMkLst>
        </pc:spChg>
        <pc:spChg chg="del">
          <ac:chgData name="Stephan Daus / NIFU" userId="7d5f721f-c7a0-4e47-a147-288111e6901b" providerId="ADAL" clId="{4271708F-197D-4A1A-B083-5411C392FB4D}" dt="2019-06-25T12:23:36.205" v="1610"/>
          <ac:spMkLst>
            <pc:docMk/>
            <pc:sldMk cId="3446284586" sldId="296"/>
            <ac:spMk id="2" creationId="{B974B121-59DA-4724-BAFF-19FA787FDF02}"/>
          </ac:spMkLst>
        </pc:spChg>
        <pc:spChg chg="del">
          <ac:chgData name="Stephan Daus / NIFU" userId="7d5f721f-c7a0-4e47-a147-288111e6901b" providerId="ADAL" clId="{4271708F-197D-4A1A-B083-5411C392FB4D}" dt="2019-06-25T12:23:36.205" v="1610"/>
          <ac:spMkLst>
            <pc:docMk/>
            <pc:sldMk cId="3446284586" sldId="296"/>
            <ac:spMk id="3" creationId="{76A8DBDD-9B53-4902-85C2-EBDD9A1EB326}"/>
          </ac:spMkLst>
        </pc:spChg>
        <pc:spChg chg="add mod">
          <ac:chgData name="Stephan Daus / NIFU" userId="7d5f721f-c7a0-4e47-a147-288111e6901b" providerId="ADAL" clId="{4271708F-197D-4A1A-B083-5411C392FB4D}" dt="2019-06-25T12:32:35.672" v="2012" actId="20577"/>
          <ac:spMkLst>
            <pc:docMk/>
            <pc:sldMk cId="3446284586" sldId="296"/>
            <ac:spMk id="4" creationId="{B96B067C-DC8D-482F-BCD0-BBD9F2612714}"/>
          </ac:spMkLst>
        </pc:spChg>
        <pc:spChg chg="add mod">
          <ac:chgData name="Stephan Daus / NIFU" userId="7d5f721f-c7a0-4e47-a147-288111e6901b" providerId="ADAL" clId="{4271708F-197D-4A1A-B083-5411C392FB4D}" dt="2019-06-27T18:08:45.391" v="5632" actId="20577"/>
          <ac:spMkLst>
            <pc:docMk/>
            <pc:sldMk cId="3446284586" sldId="296"/>
            <ac:spMk id="5" creationId="{38AA5536-4D6A-48A8-A91C-52A465C28CFD}"/>
          </ac:spMkLst>
        </pc:spChg>
        <pc:graphicFrameChg chg="add mod">
          <ac:chgData name="Stephan Daus / NIFU" userId="7d5f721f-c7a0-4e47-a147-288111e6901b" providerId="ADAL" clId="{4271708F-197D-4A1A-B083-5411C392FB4D}" dt="2019-06-26T07:35:35.559" v="3382" actId="1035"/>
          <ac:graphicFrameMkLst>
            <pc:docMk/>
            <pc:sldMk cId="3446284586" sldId="296"/>
            <ac:graphicFrameMk id="6" creationId="{EEA68E96-6B94-4636-BA99-23AD0B586E5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/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/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/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AB423F-9298-48DD-B957-46487838A690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CFF359A3-0F66-4C47-A10A-9F26B3645BF5}">
      <dgm:prSet phldrT="[Text]"/>
      <dgm:spPr>
        <a:solidFill>
          <a:schemeClr val="bg1"/>
        </a:solidFill>
      </dgm:spPr>
      <dgm:t>
        <a:bodyPr/>
        <a:lstStyle/>
        <a:p>
          <a:r>
            <a:rPr lang="nb-NO" dirty="0"/>
            <a:t>Intro</a:t>
          </a:r>
        </a:p>
      </dgm:t>
    </dgm:pt>
    <dgm:pt modelId="{47B6A10C-72B9-493C-A1DB-9521DCABB6B0}" type="parTrans" cxnId="{1FC31412-E13A-426A-BA09-901A2836FA28}">
      <dgm:prSet/>
      <dgm:spPr/>
      <dgm:t>
        <a:bodyPr/>
        <a:lstStyle/>
        <a:p>
          <a:endParaRPr lang="nb-NO"/>
        </a:p>
      </dgm:t>
    </dgm:pt>
    <dgm:pt modelId="{3E91F3CD-8488-4076-912D-D6411CE3D251}" type="sibTrans" cxnId="{1FC31412-E13A-426A-BA09-901A2836FA28}">
      <dgm:prSet/>
      <dgm:spPr/>
      <dgm:t>
        <a:bodyPr/>
        <a:lstStyle/>
        <a:p>
          <a:endParaRPr lang="nb-NO"/>
        </a:p>
      </dgm:t>
    </dgm:pt>
    <dgm:pt modelId="{DAA8D707-75E6-47A2-9B8A-9BADEAF64B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Design</a:t>
          </a:r>
        </a:p>
      </dgm:t>
    </dgm:pt>
    <dgm:pt modelId="{41DEBFCC-26A1-4EDF-8888-114029395BDA}" type="parTrans" cxnId="{885F1C97-0412-4451-BA6E-15D6AA95026F}">
      <dgm:prSet/>
      <dgm:spPr/>
      <dgm:t>
        <a:bodyPr/>
        <a:lstStyle/>
        <a:p>
          <a:endParaRPr lang="nb-NO"/>
        </a:p>
      </dgm:t>
    </dgm:pt>
    <dgm:pt modelId="{6CD845A5-9E6A-4CB4-992E-4742E2EB6338}" type="sibTrans" cxnId="{885F1C97-0412-4451-BA6E-15D6AA95026F}">
      <dgm:prSet/>
      <dgm:spPr/>
      <dgm:t>
        <a:bodyPr/>
        <a:lstStyle/>
        <a:p>
          <a:endParaRPr lang="nb-NO"/>
        </a:p>
      </dgm:t>
    </dgm:pt>
    <dgm:pt modelId="{185BD631-9D4A-4A19-8281-C933A3955C66}">
      <dgm:prSet phldrT="[Text]"/>
      <dgm:spPr/>
      <dgm:t>
        <a:bodyPr/>
        <a:lstStyle/>
        <a:p>
          <a:r>
            <a:rPr lang="nb-NO" dirty="0" err="1"/>
            <a:t>Results</a:t>
          </a:r>
          <a:endParaRPr lang="nb-NO" dirty="0"/>
        </a:p>
      </dgm:t>
    </dgm:pt>
    <dgm:pt modelId="{55B5789A-0659-4E1F-AA4C-BC0BF4082FFF}" type="parTrans" cxnId="{CEE72F73-B428-4816-8580-5EB3267304D2}">
      <dgm:prSet/>
      <dgm:spPr/>
      <dgm:t>
        <a:bodyPr/>
        <a:lstStyle/>
        <a:p>
          <a:endParaRPr lang="nb-NO"/>
        </a:p>
      </dgm:t>
    </dgm:pt>
    <dgm:pt modelId="{C7AC5806-03C8-4555-B4E2-8F9C5A18E8C6}" type="sibTrans" cxnId="{CEE72F73-B428-4816-8580-5EB3267304D2}">
      <dgm:prSet/>
      <dgm:spPr/>
      <dgm:t>
        <a:bodyPr/>
        <a:lstStyle/>
        <a:p>
          <a:endParaRPr lang="nb-NO"/>
        </a:p>
      </dgm:t>
    </dgm:pt>
    <dgm:pt modelId="{B2999519-2915-4A13-8DE8-926993746727}">
      <dgm:prSet phldrT="[Text]"/>
      <dgm:spPr/>
      <dgm:t>
        <a:bodyPr/>
        <a:lstStyle/>
        <a:p>
          <a:r>
            <a:rPr lang="nb-NO" dirty="0" err="1"/>
            <a:t>Discussion</a:t>
          </a:r>
          <a:endParaRPr lang="nb-NO" dirty="0"/>
        </a:p>
      </dgm:t>
    </dgm:pt>
    <dgm:pt modelId="{7140A79A-E1F0-48BF-9EF8-8C7EA5FBAD8D}" type="parTrans" cxnId="{827A6E05-DAAC-4E7B-B7CE-EDBE7C69A906}">
      <dgm:prSet/>
      <dgm:spPr/>
      <dgm:t>
        <a:bodyPr/>
        <a:lstStyle/>
        <a:p>
          <a:endParaRPr lang="nb-NO"/>
        </a:p>
      </dgm:t>
    </dgm:pt>
    <dgm:pt modelId="{4FF37401-3900-4765-A83E-759FBF155170}" type="sibTrans" cxnId="{827A6E05-DAAC-4E7B-B7CE-EDBE7C69A906}">
      <dgm:prSet/>
      <dgm:spPr/>
      <dgm:t>
        <a:bodyPr/>
        <a:lstStyle/>
        <a:p>
          <a:endParaRPr lang="nb-NO"/>
        </a:p>
      </dgm:t>
    </dgm:pt>
    <dgm:pt modelId="{26D3ECE9-5632-4573-8BC1-110ACED2A531}" type="pres">
      <dgm:prSet presAssocID="{CDAB423F-9298-48DD-B957-46487838A690}" presName="Name0" presStyleCnt="0">
        <dgm:presLayoutVars>
          <dgm:dir/>
          <dgm:resizeHandles val="exact"/>
        </dgm:presLayoutVars>
      </dgm:prSet>
      <dgm:spPr/>
    </dgm:pt>
    <dgm:pt modelId="{BC046CC1-A3E9-46A1-B4AD-48A28BD3B1EB}" type="pres">
      <dgm:prSet presAssocID="{CFF359A3-0F66-4C47-A10A-9F26B3645BF5}" presName="parTxOnly" presStyleLbl="node1" presStyleIdx="0" presStyleCnt="4">
        <dgm:presLayoutVars>
          <dgm:bulletEnabled val="1"/>
        </dgm:presLayoutVars>
      </dgm:prSet>
      <dgm:spPr/>
    </dgm:pt>
    <dgm:pt modelId="{3341170C-8CF1-4BA6-A78F-6324CBE8569D}" type="pres">
      <dgm:prSet presAssocID="{3E91F3CD-8488-4076-912D-D6411CE3D251}" presName="parSpace" presStyleCnt="0"/>
      <dgm:spPr/>
    </dgm:pt>
    <dgm:pt modelId="{932EA340-2000-450B-AF8A-A5EF67D3EEB7}" type="pres">
      <dgm:prSet presAssocID="{DAA8D707-75E6-47A2-9B8A-9BADEAF64B2E}" presName="parTxOnly" presStyleLbl="node1" presStyleIdx="1" presStyleCnt="4">
        <dgm:presLayoutVars>
          <dgm:bulletEnabled val="1"/>
        </dgm:presLayoutVars>
      </dgm:prSet>
      <dgm:spPr/>
    </dgm:pt>
    <dgm:pt modelId="{D53A7AD1-62EC-42E3-8A55-6957C29F9D50}" type="pres">
      <dgm:prSet presAssocID="{6CD845A5-9E6A-4CB4-992E-4742E2EB6338}" presName="parSpace" presStyleCnt="0"/>
      <dgm:spPr/>
    </dgm:pt>
    <dgm:pt modelId="{A7A9B2E7-75E5-4000-8FC3-BBF1E7E1F75C}" type="pres">
      <dgm:prSet presAssocID="{185BD631-9D4A-4A19-8281-C933A3955C66}" presName="parTxOnly" presStyleLbl="node1" presStyleIdx="2" presStyleCnt="4">
        <dgm:presLayoutVars>
          <dgm:bulletEnabled val="1"/>
        </dgm:presLayoutVars>
      </dgm:prSet>
      <dgm:spPr/>
    </dgm:pt>
    <dgm:pt modelId="{B453655E-8B21-4E47-B59D-D1286D73707C}" type="pres">
      <dgm:prSet presAssocID="{C7AC5806-03C8-4555-B4E2-8F9C5A18E8C6}" presName="parSpace" presStyleCnt="0"/>
      <dgm:spPr/>
    </dgm:pt>
    <dgm:pt modelId="{146BC667-F702-4D69-B4D9-4E7CD417E9E9}" type="pres">
      <dgm:prSet presAssocID="{B2999519-2915-4A13-8DE8-92699374672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27A6E05-DAAC-4E7B-B7CE-EDBE7C69A906}" srcId="{CDAB423F-9298-48DD-B957-46487838A690}" destId="{B2999519-2915-4A13-8DE8-926993746727}" srcOrd="3" destOrd="0" parTransId="{7140A79A-E1F0-48BF-9EF8-8C7EA5FBAD8D}" sibTransId="{4FF37401-3900-4765-A83E-759FBF155170}"/>
    <dgm:cxn modelId="{1603F10E-5B53-4B57-9A11-BCAE662F6DCB}" type="presOf" srcId="{185BD631-9D4A-4A19-8281-C933A3955C66}" destId="{A7A9B2E7-75E5-4000-8FC3-BBF1E7E1F75C}" srcOrd="0" destOrd="0" presId="urn:microsoft.com/office/officeart/2005/8/layout/hChevron3"/>
    <dgm:cxn modelId="{1FC31412-E13A-426A-BA09-901A2836FA28}" srcId="{CDAB423F-9298-48DD-B957-46487838A690}" destId="{CFF359A3-0F66-4C47-A10A-9F26B3645BF5}" srcOrd="0" destOrd="0" parTransId="{47B6A10C-72B9-493C-A1DB-9521DCABB6B0}" sibTransId="{3E91F3CD-8488-4076-912D-D6411CE3D251}"/>
    <dgm:cxn modelId="{B5EF6924-A4CB-41FC-ADCC-950FB5BFB2FB}" type="presOf" srcId="{CFF359A3-0F66-4C47-A10A-9F26B3645BF5}" destId="{BC046CC1-A3E9-46A1-B4AD-48A28BD3B1EB}" srcOrd="0" destOrd="0" presId="urn:microsoft.com/office/officeart/2005/8/layout/hChevron3"/>
    <dgm:cxn modelId="{CEE72F73-B428-4816-8580-5EB3267304D2}" srcId="{CDAB423F-9298-48DD-B957-46487838A690}" destId="{185BD631-9D4A-4A19-8281-C933A3955C66}" srcOrd="2" destOrd="0" parTransId="{55B5789A-0659-4E1F-AA4C-BC0BF4082FFF}" sibTransId="{C7AC5806-03C8-4555-B4E2-8F9C5A18E8C6}"/>
    <dgm:cxn modelId="{885F1C97-0412-4451-BA6E-15D6AA95026F}" srcId="{CDAB423F-9298-48DD-B957-46487838A690}" destId="{DAA8D707-75E6-47A2-9B8A-9BADEAF64B2E}" srcOrd="1" destOrd="0" parTransId="{41DEBFCC-26A1-4EDF-8888-114029395BDA}" sibTransId="{6CD845A5-9E6A-4CB4-992E-4742E2EB6338}"/>
    <dgm:cxn modelId="{58199EB3-B18C-4C22-BDD3-734B55F03D43}" type="presOf" srcId="{DAA8D707-75E6-47A2-9B8A-9BADEAF64B2E}" destId="{932EA340-2000-450B-AF8A-A5EF67D3EEB7}" srcOrd="0" destOrd="0" presId="urn:microsoft.com/office/officeart/2005/8/layout/hChevron3"/>
    <dgm:cxn modelId="{97BA02B7-D94C-4DE9-9D29-72953613B32C}" type="presOf" srcId="{B2999519-2915-4A13-8DE8-926993746727}" destId="{146BC667-F702-4D69-B4D9-4E7CD417E9E9}" srcOrd="0" destOrd="0" presId="urn:microsoft.com/office/officeart/2005/8/layout/hChevron3"/>
    <dgm:cxn modelId="{101A09CF-9525-4259-BDDE-3CF6B64BDE51}" type="presOf" srcId="{CDAB423F-9298-48DD-B957-46487838A690}" destId="{26D3ECE9-5632-4573-8BC1-110ACED2A531}" srcOrd="0" destOrd="0" presId="urn:microsoft.com/office/officeart/2005/8/layout/hChevron3"/>
    <dgm:cxn modelId="{57A64B8E-DE62-4FBE-AE27-F951BD1FAAC9}" type="presParOf" srcId="{26D3ECE9-5632-4573-8BC1-110ACED2A531}" destId="{BC046CC1-A3E9-46A1-B4AD-48A28BD3B1EB}" srcOrd="0" destOrd="0" presId="urn:microsoft.com/office/officeart/2005/8/layout/hChevron3"/>
    <dgm:cxn modelId="{1CDC3324-866D-4992-9971-666D2BEE786C}" type="presParOf" srcId="{26D3ECE9-5632-4573-8BC1-110ACED2A531}" destId="{3341170C-8CF1-4BA6-A78F-6324CBE8569D}" srcOrd="1" destOrd="0" presId="urn:microsoft.com/office/officeart/2005/8/layout/hChevron3"/>
    <dgm:cxn modelId="{5280749A-CE44-4753-9B00-D6C329CDB951}" type="presParOf" srcId="{26D3ECE9-5632-4573-8BC1-110ACED2A531}" destId="{932EA340-2000-450B-AF8A-A5EF67D3EEB7}" srcOrd="2" destOrd="0" presId="urn:microsoft.com/office/officeart/2005/8/layout/hChevron3"/>
    <dgm:cxn modelId="{67A92CDF-04AE-40D5-8A20-23047965FA39}" type="presParOf" srcId="{26D3ECE9-5632-4573-8BC1-110ACED2A531}" destId="{D53A7AD1-62EC-42E3-8A55-6957C29F9D50}" srcOrd="3" destOrd="0" presId="urn:microsoft.com/office/officeart/2005/8/layout/hChevron3"/>
    <dgm:cxn modelId="{1C384CBE-7035-482C-B2BC-F80254EFE2A2}" type="presParOf" srcId="{26D3ECE9-5632-4573-8BC1-110ACED2A531}" destId="{A7A9B2E7-75E5-4000-8FC3-BBF1E7E1F75C}" srcOrd="4" destOrd="0" presId="urn:microsoft.com/office/officeart/2005/8/layout/hChevron3"/>
    <dgm:cxn modelId="{274FDAB2-EFCF-4AE2-B31A-9188D067A1A9}" type="presParOf" srcId="{26D3ECE9-5632-4573-8BC1-110ACED2A531}" destId="{B453655E-8B21-4E47-B59D-D1286D73707C}" srcOrd="5" destOrd="0" presId="urn:microsoft.com/office/officeart/2005/8/layout/hChevron3"/>
    <dgm:cxn modelId="{FA0FC71D-86C2-437D-B548-2686DE5786E0}" type="presParOf" srcId="{26D3ECE9-5632-4573-8BC1-110ACED2A531}" destId="{146BC667-F702-4D69-B4D9-4E7CD417E9E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46CC1-A3E9-46A1-B4AD-48A28BD3B1EB}">
      <dsp:nvSpPr>
        <dsp:cNvPr id="0" name=""/>
        <dsp:cNvSpPr/>
      </dsp:nvSpPr>
      <dsp:spPr>
        <a:xfrm>
          <a:off x="1490" y="0"/>
          <a:ext cx="1495560" cy="33122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Intro</a:t>
          </a:r>
        </a:p>
      </dsp:txBody>
      <dsp:txXfrm>
        <a:off x="1490" y="0"/>
        <a:ext cx="1412754" cy="331226"/>
      </dsp:txXfrm>
    </dsp:sp>
    <dsp:sp modelId="{932EA340-2000-450B-AF8A-A5EF67D3EEB7}">
      <dsp:nvSpPr>
        <dsp:cNvPr id="0" name=""/>
        <dsp:cNvSpPr/>
      </dsp:nvSpPr>
      <dsp:spPr>
        <a:xfrm>
          <a:off x="1197939" y="0"/>
          <a:ext cx="1495560" cy="33122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Design</a:t>
          </a:r>
        </a:p>
      </dsp:txBody>
      <dsp:txXfrm>
        <a:off x="1363552" y="0"/>
        <a:ext cx="1164334" cy="331226"/>
      </dsp:txXfrm>
    </dsp:sp>
    <dsp:sp modelId="{A7A9B2E7-75E5-4000-8FC3-BBF1E7E1F75C}">
      <dsp:nvSpPr>
        <dsp:cNvPr id="0" name=""/>
        <dsp:cNvSpPr/>
      </dsp:nvSpPr>
      <dsp:spPr>
        <a:xfrm>
          <a:off x="2394387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Results</a:t>
          </a:r>
          <a:endParaRPr lang="nb-NO" sz="1700" kern="1200" dirty="0"/>
        </a:p>
      </dsp:txBody>
      <dsp:txXfrm>
        <a:off x="2560000" y="0"/>
        <a:ext cx="1164334" cy="331226"/>
      </dsp:txXfrm>
    </dsp:sp>
    <dsp:sp modelId="{146BC667-F702-4D69-B4D9-4E7CD417E9E9}">
      <dsp:nvSpPr>
        <dsp:cNvPr id="0" name=""/>
        <dsp:cNvSpPr/>
      </dsp:nvSpPr>
      <dsp:spPr>
        <a:xfrm>
          <a:off x="3590836" y="0"/>
          <a:ext cx="1495560" cy="33122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Discussion</a:t>
          </a:r>
          <a:endParaRPr lang="nb-NO" sz="1700" kern="1200" dirty="0"/>
        </a:p>
      </dsp:txBody>
      <dsp:txXfrm>
        <a:off x="3756449" y="0"/>
        <a:ext cx="1164334" cy="331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BAEC-8D41-4218-A482-FC329E1B2832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2CCA-F7CC-42CE-ACC4-2382775A2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77741-EB19-41DC-9EF8-43459818C688}" type="datetimeFigureOut">
              <a:rPr lang="nb-NO" smtClean="0"/>
              <a:pPr/>
              <a:t>27.06.2019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AA28-4800-47C6-87F2-23D2BE73382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4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66BDDE0-386F-42E0-87E7-12B1F6378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84784"/>
            <a:ext cx="6408712" cy="258023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179B07F0-50BC-48DC-A27E-77408AD8DF7F}"/>
              </a:ext>
            </a:extLst>
          </p:cNvPr>
          <p:cNvCxnSpPr>
            <a:cxnSpLocks/>
          </p:cNvCxnSpPr>
          <p:nvPr userDrawn="1"/>
        </p:nvCxnSpPr>
        <p:spPr>
          <a:xfrm>
            <a:off x="767408" y="2852936"/>
            <a:ext cx="6408712" cy="0"/>
          </a:xfrm>
          <a:prstGeom prst="line">
            <a:avLst/>
          </a:prstGeom>
          <a:ln>
            <a:solidFill>
              <a:srgbClr val="868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5C21638-5CCB-4449-B66F-FA95C5B38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2"/>
            <a:ext cx="6203635" cy="4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E-</a:t>
            </a:r>
            <a:r>
              <a:rPr lang="en-US" dirty="0" err="1"/>
              <a:t>postadresse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36000" y="1787446"/>
            <a:ext cx="16613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Cambria" panose="02040503050406030204" pitchFamily="18" charset="0"/>
              </a:rPr>
              <a:t>www.nifu.no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2D7D5F03-BBE8-4698-97DB-EECA46D9E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01-02-2018</a:t>
            </a:r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Bilde 2">
            <a:extLst>
              <a:ext uri="{FF2B5EF4-FFF2-40B4-BE49-F238E27FC236}">
                <a16:creationId xmlns:a16="http://schemas.microsoft.com/office/drawing/2014/main" id="{2A086242-C80E-4F50-8715-77070D625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8"/>
          <a:stretch/>
        </p:blipFill>
        <p:spPr>
          <a:xfrm>
            <a:off x="6609473" y="6303516"/>
            <a:ext cx="4743111" cy="285523"/>
          </a:xfrm>
          <a:prstGeom prst="rect">
            <a:avLst/>
          </a:prstGeom>
        </p:spPr>
      </p:pic>
      <p:pic>
        <p:nvPicPr>
          <p:cNvPr id="12" name="Bilde 2">
            <a:extLst>
              <a:ext uri="{FF2B5EF4-FFF2-40B4-BE49-F238E27FC236}">
                <a16:creationId xmlns:a16="http://schemas.microsoft.com/office/drawing/2014/main" id="{248AC41C-6718-4367-8E4D-7C338F181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7" r="16501" b="18121"/>
          <a:stretch/>
        </p:blipFill>
        <p:spPr>
          <a:xfrm>
            <a:off x="2577025" y="6291371"/>
            <a:ext cx="3960440" cy="3369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937E748-E543-421C-879D-E72442119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01-02-2018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E296A51-54BD-4E44-BFE6-33DFD4415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36000" y="1420091"/>
            <a:ext cx="620363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6000" y="2550274"/>
            <a:ext cx="4416491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nb-NO"/>
              <a:t>01-02-2018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35565" y="4357731"/>
            <a:ext cx="10363635" cy="367414"/>
          </a:xfrm>
        </p:spPr>
        <p:txBody>
          <a:bodyPr/>
          <a:lstStyle>
            <a:lvl1pPr>
              <a:buNone/>
              <a:defRPr i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5565" y="4964598"/>
            <a:ext cx="10363635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3673731-8038-4E21-814E-8E1D227A5C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4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36000" y="3197742"/>
            <a:ext cx="103632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36000" y="1420091"/>
            <a:ext cx="5832075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15BD3C-F5C3-49A7-8324-46F58D86C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63" y="5805264"/>
            <a:ext cx="1089797" cy="366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 defTabSz="717550">
              <a:buNone/>
              <a:tabLst/>
              <a:defRPr/>
            </a:lvl2pPr>
            <a:lvl3pPr marL="0" indent="0" defTabSz="717550">
              <a:buNone/>
              <a:tabLst/>
              <a:defRPr/>
            </a:lvl3pPr>
            <a:lvl4pPr marL="0" indent="0" defTabSz="717550">
              <a:buNone/>
              <a:tabLst/>
              <a:defRPr/>
            </a:lvl4pPr>
            <a:lvl5pPr marL="0" indent="0" defTabSz="71755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936000" y="1434722"/>
            <a:ext cx="504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215655" y="1434722"/>
            <a:ext cx="504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36000" y="1434721"/>
            <a:ext cx="504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936000" y="2074484"/>
            <a:ext cx="5040000" cy="3886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4"/>
          </p:nvPr>
        </p:nvSpPr>
        <p:spPr>
          <a:xfrm>
            <a:off x="6215655" y="1434721"/>
            <a:ext cx="504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5"/>
          </p:nvPr>
        </p:nvSpPr>
        <p:spPr>
          <a:xfrm>
            <a:off x="6215655" y="2074484"/>
            <a:ext cx="5040000" cy="3886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addpoint-6.png"/>
          <p:cNvPicPr>
            <a:picLocks noChangeAspect="1"/>
          </p:cNvPicPr>
          <p:nvPr/>
        </p:nvPicPr>
        <p:blipFill>
          <a:blip r:embed="rId14" cstate="print"/>
          <a:srcRect b="71493"/>
          <a:stretch>
            <a:fillRect/>
          </a:stretch>
        </p:blipFill>
        <p:spPr>
          <a:xfrm>
            <a:off x="504" y="5980249"/>
            <a:ext cx="12190993" cy="25022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36001" y="666510"/>
            <a:ext cx="10319655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36001" y="1434722"/>
            <a:ext cx="10319655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070904" y="6288408"/>
            <a:ext cx="729619" cy="10772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700" i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6503" y="6288408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700" i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00522" y="6288408"/>
            <a:ext cx="455132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i="1"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813E9AB-7FA1-40CF-B414-119CB7EFA9F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1" y="6296701"/>
            <a:ext cx="591259" cy="198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6" r:id="rId4"/>
    <p:sldLayoutId id="2147483664" r:id="rId5"/>
    <p:sldLayoutId id="2147483650" r:id="rId6"/>
    <p:sldLayoutId id="2147483665" r:id="rId7"/>
    <p:sldLayoutId id="2147483652" r:id="rId8"/>
    <p:sldLayoutId id="2147483653" r:id="rId9"/>
    <p:sldLayoutId id="2147483654" r:id="rId10"/>
    <p:sldLayoutId id="2147483655" r:id="rId11"/>
    <p:sldLayoutId id="2147483663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spcBef>
          <a:spcPct val="20000"/>
        </a:spcBef>
        <a:buClr>
          <a:srgbClr val="F15160"/>
        </a:buClr>
        <a:buSzPct val="100000"/>
        <a:buFontTx/>
        <a:buBlip>
          <a:blip r:embed="rId16"/>
        </a:buBlip>
        <a:defRPr sz="2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1pPr>
      <a:lvl2pPr marL="623888" indent="-285750" algn="l" defTabSz="896938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–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•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3pPr>
      <a:lvl4pPr marL="1087438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–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4pPr>
      <a:lvl5pPr marL="1320800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»"/>
        <a:defRPr sz="1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hyperlink" Target="mailto:stephan.daus@nifu.no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#_ENREF_18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diagramLayout" Target="../diagrams/layout4.xml"/><Relationship Id="rId5" Type="http://schemas.openxmlformats.org/officeDocument/2006/relationships/image" Target="../media/image13.jpeg"/><Relationship Id="rId10" Type="http://schemas.openxmlformats.org/officeDocument/2006/relationships/diagramData" Target="../diagrams/data4.xml"/><Relationship Id="rId4" Type="http://schemas.openxmlformats.org/officeDocument/2006/relationships/image" Target="../media/image12.jpeg"/><Relationship Id="rId9" Type="http://schemas.openxmlformats.org/officeDocument/2006/relationships/image" Target="../media/image17.gif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3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Curriculum sensitivity of the TIMSS science test: Adjacent-grades within schools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90954" y="5396737"/>
            <a:ext cx="4416491" cy="215444"/>
          </a:xfrm>
        </p:spPr>
        <p:txBody>
          <a:bodyPr/>
          <a:lstStyle/>
          <a:p>
            <a:r>
              <a:rPr lang="nb-NO" dirty="0"/>
              <a:t>IRC 2019 (</a:t>
            </a:r>
            <a:r>
              <a:rPr lang="nb-NO" dirty="0" err="1"/>
              <a:t>28</a:t>
            </a:r>
            <a:r>
              <a:rPr lang="nb-NO" baseline="30000" dirty="0" err="1"/>
              <a:t>th</a:t>
            </a:r>
            <a:r>
              <a:rPr lang="nb-NO" dirty="0"/>
              <a:t> June)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36000" y="1420091"/>
            <a:ext cx="6203635" cy="1095354"/>
          </a:xfrm>
        </p:spPr>
        <p:txBody>
          <a:bodyPr>
            <a:normAutofit fontScale="92500" lnSpcReduction="10000"/>
          </a:bodyPr>
          <a:lstStyle/>
          <a:p>
            <a:r>
              <a:rPr lang="en-GB" sz="1600" b="1" noProof="0" dirty="0"/>
              <a:t>Stephan Daus</a:t>
            </a:r>
            <a:r>
              <a:rPr lang="en-GB" sz="1600" noProof="0" dirty="0"/>
              <a:t> 		NIFU / CEMO, UiO</a:t>
            </a:r>
          </a:p>
          <a:p>
            <a:endParaRPr lang="en-GB" sz="1600" noProof="0" dirty="0"/>
          </a:p>
          <a:p>
            <a:r>
              <a:rPr lang="en-GB" sz="1600" noProof="0" dirty="0"/>
              <a:t>Agnes Stancel-Piątak 		IEA Hamburg </a:t>
            </a:r>
          </a:p>
          <a:p>
            <a:endParaRPr lang="en-GB" sz="1600" noProof="0" dirty="0"/>
          </a:p>
          <a:p>
            <a:r>
              <a:rPr lang="en-GB" sz="1600" noProof="0" dirty="0"/>
              <a:t>Johan Braeken 		CEMO, UiO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278D-5755-4BF3-812D-181F8BE8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2" y="666510"/>
            <a:ext cx="1440502" cy="369332"/>
          </a:xfrm>
        </p:spPr>
        <p:txBody>
          <a:bodyPr/>
          <a:lstStyle/>
          <a:p>
            <a:r>
              <a:rPr lang="en-GB" noProof="0" dirty="0"/>
              <a:t>Model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A6196-8B34-4DD9-A3C2-262ECB57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2C3E9-3578-4EF8-9E75-53004E5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00BF-6C8A-49A5-A72A-0815284C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84201-8716-4F27-99FE-761B115B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01" y="1089368"/>
            <a:ext cx="5137459" cy="5652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F0BF200B-A4AB-4BA6-9A82-B61AB0F767F3}"/>
              </a:ext>
            </a:extLst>
          </p:cNvPr>
          <p:cNvSpPr/>
          <p:nvPr/>
        </p:nvSpPr>
        <p:spPr>
          <a:xfrm>
            <a:off x="6096000" y="764704"/>
            <a:ext cx="5497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DIF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across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grades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post-hoc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explanation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using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population-aggregated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coverage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patterns</a:t>
            </a:r>
            <a:endParaRPr lang="nb-N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D193-2436-407B-B5B2-9F31A42550AE}"/>
                  </a:ext>
                </a:extLst>
              </p:cNvPr>
              <p:cNvSpPr/>
              <p:nvPr/>
            </p:nvSpPr>
            <p:spPr>
              <a:xfrm>
                <a:off x="6098979" y="2132856"/>
                <a:ext cx="5328592" cy="1618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𝑠𝑔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𝐺𝑟𝑎𝑑𝑒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𝐺𝑟𝑎𝑑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nb-NO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9CFD193-2436-407B-B5B2-9F31A4255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79" y="2132856"/>
                <a:ext cx="5328592" cy="1618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E5F03A3-5339-46B7-8353-0CC5350F2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93126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68E124-08AF-40BE-BBD2-886112EF50F9}"/>
                  </a:ext>
                </a:extLst>
              </p:cNvPr>
              <p:cNvSpPr/>
              <p:nvPr/>
            </p:nvSpPr>
            <p:spPr>
              <a:xfrm>
                <a:off x="6098980" y="4655982"/>
                <a:ext cx="5494520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b-NO" sz="200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nb-NO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0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sz="20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nb-NO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0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)∼</m:t>
                      </m:r>
                      <m:r>
                        <a:rPr lang="en-US" sz="20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68E124-08AF-40BE-BBD2-886112EF5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80" y="4655982"/>
                <a:ext cx="5494520" cy="1594667"/>
              </a:xfrm>
              <a:prstGeom prst="rect">
                <a:avLst/>
              </a:prstGeom>
              <a:blipFill>
                <a:blip r:embed="rId9"/>
                <a:stretch>
                  <a:fillRect r="-55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40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278D-5755-4BF3-812D-181F8BE8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2" y="666510"/>
            <a:ext cx="1440502" cy="369332"/>
          </a:xfrm>
        </p:spPr>
        <p:txBody>
          <a:bodyPr/>
          <a:lstStyle/>
          <a:p>
            <a:r>
              <a:rPr lang="en-GB" noProof="0" dirty="0"/>
              <a:t>Model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A6196-8B34-4DD9-A3C2-262ECB57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2C3E9-3578-4EF8-9E75-53004E5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00BF-6C8A-49A5-A72A-0815284C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11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933D0E-1EAC-443C-B7A3-21927397C86E}"/>
                  </a:ext>
                </a:extLst>
              </p:cNvPr>
              <p:cNvSpPr/>
              <p:nvPr/>
            </p:nvSpPr>
            <p:spPr>
              <a:xfrm>
                <a:off x="6098979" y="2132856"/>
                <a:ext cx="5328592" cy="256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𝑠𝑔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𝐺𝑟𝑎𝑑𝑒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𝐺𝑟𝑎𝑑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𝑐𝑖𝑠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𝑐𝑖𝑠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𝐺𝑟𝑎𝑑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b-NO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933D0E-1EAC-443C-B7A3-21927397C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79" y="2132856"/>
                <a:ext cx="5328592" cy="25664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F0BF200B-A4AB-4BA6-9A82-B61AB0F767F3}"/>
              </a:ext>
            </a:extLst>
          </p:cNvPr>
          <p:cNvSpPr/>
          <p:nvPr/>
        </p:nvSpPr>
        <p:spPr>
          <a:xfrm>
            <a:off x="6096000" y="764704"/>
            <a:ext cx="5497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Using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school-specific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coverage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explain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probability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correct</a:t>
            </a:r>
            <a:r>
              <a:rPr lang="nb-NO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response</a:t>
            </a:r>
            <a:endParaRPr lang="nb-N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D7CAF-3552-4CE0-BE27-9AF7C1256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01" y="1089368"/>
            <a:ext cx="5137459" cy="56520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1C89392-735B-439E-82A8-FDBAE156E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93126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558EE8-BFC1-4F39-BDC9-2BD1F5697382}"/>
                  </a:ext>
                </a:extLst>
              </p:cNvPr>
              <p:cNvSpPr/>
              <p:nvPr/>
            </p:nvSpPr>
            <p:spPr>
              <a:xfrm>
                <a:off x="6098980" y="4655982"/>
                <a:ext cx="5494520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b-NO" sz="200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nb-NO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0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sz="20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nb-NO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0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)∼</m:t>
                      </m:r>
                      <m:r>
                        <a:rPr lang="en-US" sz="20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558EE8-BFC1-4F39-BDC9-2BD1F5697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80" y="4655982"/>
                <a:ext cx="5494520" cy="1594667"/>
              </a:xfrm>
              <a:prstGeom prst="rect">
                <a:avLst/>
              </a:prstGeom>
              <a:blipFill>
                <a:blip r:embed="rId9"/>
                <a:stretch>
                  <a:fillRect r="-55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76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427B-CCFF-4E2F-BA16-25604335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noProof="0" dirty="0"/>
              <a:t>Coding Scheme for Content Coverage Patterns from Teacher Responses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AA12E7-64AD-47DE-8897-81E55859F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072746"/>
              </p:ext>
            </p:extLst>
          </p:nvPr>
        </p:nvGraphicFramePr>
        <p:xfrm>
          <a:off x="936001" y="1196752"/>
          <a:ext cx="10319653" cy="475252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9439">
                  <a:extLst>
                    <a:ext uri="{9D8B030D-6E8A-4147-A177-3AD203B41FA5}">
                      <a16:colId xmlns:a16="http://schemas.microsoft.com/office/drawing/2014/main" val="2668021381"/>
                    </a:ext>
                  </a:extLst>
                </a:gridCol>
                <a:gridCol w="1009439">
                  <a:extLst>
                    <a:ext uri="{9D8B030D-6E8A-4147-A177-3AD203B41FA5}">
                      <a16:colId xmlns:a16="http://schemas.microsoft.com/office/drawing/2014/main" val="932401004"/>
                    </a:ext>
                  </a:extLst>
                </a:gridCol>
                <a:gridCol w="1009439">
                  <a:extLst>
                    <a:ext uri="{9D8B030D-6E8A-4147-A177-3AD203B41FA5}">
                      <a16:colId xmlns:a16="http://schemas.microsoft.com/office/drawing/2014/main" val="1160824978"/>
                    </a:ext>
                  </a:extLst>
                </a:gridCol>
                <a:gridCol w="1009439">
                  <a:extLst>
                    <a:ext uri="{9D8B030D-6E8A-4147-A177-3AD203B41FA5}">
                      <a16:colId xmlns:a16="http://schemas.microsoft.com/office/drawing/2014/main" val="1593320448"/>
                    </a:ext>
                  </a:extLst>
                </a:gridCol>
                <a:gridCol w="1009439">
                  <a:extLst>
                    <a:ext uri="{9D8B030D-6E8A-4147-A177-3AD203B41FA5}">
                      <a16:colId xmlns:a16="http://schemas.microsoft.com/office/drawing/2014/main" val="2269014522"/>
                    </a:ext>
                  </a:extLst>
                </a:gridCol>
                <a:gridCol w="1009439">
                  <a:extLst>
                    <a:ext uri="{9D8B030D-6E8A-4147-A177-3AD203B41FA5}">
                      <a16:colId xmlns:a16="http://schemas.microsoft.com/office/drawing/2014/main" val="2412901605"/>
                    </a:ext>
                  </a:extLst>
                </a:gridCol>
                <a:gridCol w="1054066">
                  <a:extLst>
                    <a:ext uri="{9D8B030D-6E8A-4147-A177-3AD203B41FA5}">
                      <a16:colId xmlns:a16="http://schemas.microsoft.com/office/drawing/2014/main" val="2916232052"/>
                    </a:ext>
                  </a:extLst>
                </a:gridCol>
                <a:gridCol w="1099757">
                  <a:extLst>
                    <a:ext uri="{9D8B030D-6E8A-4147-A177-3AD203B41FA5}">
                      <a16:colId xmlns:a16="http://schemas.microsoft.com/office/drawing/2014/main" val="3816555159"/>
                    </a:ext>
                  </a:extLst>
                </a:gridCol>
                <a:gridCol w="1099757">
                  <a:extLst>
                    <a:ext uri="{9D8B030D-6E8A-4147-A177-3AD203B41FA5}">
                      <a16:colId xmlns:a16="http://schemas.microsoft.com/office/drawing/2014/main" val="186998102"/>
                    </a:ext>
                  </a:extLst>
                </a:gridCol>
                <a:gridCol w="1009439">
                  <a:extLst>
                    <a:ext uri="{9D8B030D-6E8A-4147-A177-3AD203B41FA5}">
                      <a16:colId xmlns:a16="http://schemas.microsoft.com/office/drawing/2014/main" val="1101893936"/>
                    </a:ext>
                  </a:extLst>
                </a:gridCol>
              </a:tblGrid>
              <a:tr h="442785">
                <a:tc rowSpan="2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Teacher response on content coverage</a:t>
                      </a:r>
                      <a:endParaRPr lang="nb-NO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Categories of the school-specific content coverage pattern (</a:t>
                      </a:r>
                      <a:r>
                        <a:rPr lang="en-US" sz="1600" b="1" i="1" dirty="0" err="1">
                          <a:effectLst/>
                        </a:rPr>
                        <a:t>C</a:t>
                      </a:r>
                      <a:r>
                        <a:rPr lang="en-US" sz="1600" b="1" i="1" baseline="-25000" dirty="0" err="1">
                          <a:effectLst/>
                        </a:rPr>
                        <a:t>cis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  <a:endParaRPr lang="nb-NO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Teacher response (in %)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5770260"/>
                  </a:ext>
                </a:extLst>
              </a:tr>
              <a:tr h="541366"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493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Before grade 8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grade 8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grade 9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grades 8 &amp; 9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Above grade 9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&lt;unclear&gt;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&lt;missing&gt;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204303"/>
                  </a:ext>
                </a:extLst>
              </a:tr>
              <a:tr h="367594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Grade 8 teacher coverage response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Earlier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5.8</a:t>
                      </a:r>
                      <a:endParaRPr lang="nb-NO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45350"/>
                  </a:ext>
                </a:extLst>
              </a:tr>
              <a:tr h="36759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This year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24.6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3816981"/>
                  </a:ext>
                </a:extLst>
              </a:tr>
              <a:tr h="36759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yet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45.1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7189315"/>
                  </a:ext>
                </a:extLst>
              </a:tr>
              <a:tr h="36759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Missing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24.5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8734039"/>
                  </a:ext>
                </a:extLst>
              </a:tr>
              <a:tr h="367594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Grade 9 teacher coverage response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Earlier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27.0</a:t>
                      </a:r>
                      <a:endParaRPr lang="nb-NO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699494"/>
                  </a:ext>
                </a:extLst>
              </a:tr>
              <a:tr h="36759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This year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19.6</a:t>
                      </a:r>
                      <a:endParaRPr lang="nb-NO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3271347"/>
                  </a:ext>
                </a:extLst>
              </a:tr>
              <a:tr h="36759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yet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27.8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5579392"/>
                  </a:ext>
                </a:extLst>
              </a:tr>
              <a:tr h="36759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Missing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nb-NO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b-NO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25.6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9095828"/>
                  </a:ext>
                </a:extLst>
              </a:tr>
              <a:tr h="8276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Schools (in %) having content coverage pattern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3.9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13.5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10.4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5.9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21.1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27.9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17.2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100.0</a:t>
                      </a:r>
                      <a:endParaRPr lang="nb-NO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233015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50F4-D009-42D2-8B28-7C53C3AA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32E7-C01D-4795-8E03-BD3E0BF8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9009D-35C1-4DAC-B921-ADB0BF1B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F8A12-2898-49F6-B34E-00E07EA9203C}"/>
              </a:ext>
            </a:extLst>
          </p:cNvPr>
          <p:cNvSpPr/>
          <p:nvPr/>
        </p:nvSpPr>
        <p:spPr>
          <a:xfrm>
            <a:off x="2999656" y="1628800"/>
            <a:ext cx="936104" cy="35283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1695C05-667A-4C17-9671-A16586D91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93126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2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7C03-4930-4B30-A361-8A798692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Model 1 – </a:t>
            </a:r>
            <a:br>
              <a:rPr lang="en-GB" noProof="0" dirty="0"/>
            </a:br>
            <a:r>
              <a:rPr lang="en-GB" noProof="0" dirty="0"/>
              <a:t>Difference in mean </a:t>
            </a:r>
            <a:br>
              <a:rPr lang="en-GB" noProof="0" dirty="0"/>
            </a:br>
            <a:r>
              <a:rPr lang="en-GB" noProof="0" dirty="0"/>
              <a:t>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77F-A6DE-4F0A-AB82-5C53A36C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001" y="2204864"/>
            <a:ext cx="5015983" cy="3755821"/>
          </a:xfrm>
        </p:spPr>
        <p:txBody>
          <a:bodyPr/>
          <a:lstStyle/>
          <a:p>
            <a:r>
              <a:rPr lang="en-GB" noProof="0" dirty="0"/>
              <a:t>Compared with grade 8 (  ), higher item correct </a:t>
            </a:r>
          </a:p>
          <a:p>
            <a:pPr marL="0" indent="0">
              <a:buNone/>
            </a:pPr>
            <a:r>
              <a:rPr lang="en-GB" noProof="0" dirty="0"/>
              <a:t>    probability in grade 9 (  ).</a:t>
            </a:r>
          </a:p>
          <a:p>
            <a:pPr lvl="1"/>
            <a:r>
              <a:rPr lang="en-GB" sz="2000" noProof="0" dirty="0"/>
              <a:t>46% vs 51% on an average item/person</a:t>
            </a:r>
          </a:p>
          <a:p>
            <a:pPr lvl="1"/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A1546-796D-44C2-9767-CE61C083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BAEE-D85B-4696-B743-61AA1928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7F7A6-DD90-4783-891B-660E23A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457A25-FBD6-48E9-88FE-B7ED8B29A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26778" r="64861" b="66217"/>
          <a:stretch/>
        </p:blipFill>
        <p:spPr>
          <a:xfrm>
            <a:off x="4972447" y="2195339"/>
            <a:ext cx="216024" cy="480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09D3AE-EC5D-4238-A05E-8CB21F756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1" t="4739" r="36889" b="86678"/>
          <a:stretch/>
        </p:blipFill>
        <p:spPr>
          <a:xfrm>
            <a:off x="4727848" y="3056383"/>
            <a:ext cx="216024" cy="588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35ACC-8ECB-4BCA-872A-C377031B4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4655"/>
          <a:stretch/>
        </p:blipFill>
        <p:spPr>
          <a:xfrm>
            <a:off x="6600056" y="1005036"/>
            <a:ext cx="5591944" cy="585296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A1CC04-C25C-4BC2-ACFB-717B0B401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053288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274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285808-B6E1-4D4B-B1D5-204B8352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Model 2 –</a:t>
            </a:r>
            <a:br>
              <a:rPr lang="en-GB" noProof="0" dirty="0"/>
            </a:br>
            <a:r>
              <a:rPr lang="en-GB" noProof="0" dirty="0"/>
              <a:t>items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6A362-6F8F-4682-BF78-F96F7928AB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621886"/>
            <a:ext cx="9729805" cy="619149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93C4AB3-2DF5-4C24-9C81-F0B3C78B5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020515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FB0265-8835-45AA-9008-AA3E876F8D43}"/>
                  </a:ext>
                </a:extLst>
              </p:cNvPr>
              <p:cNvSpPr txBox="1"/>
              <p:nvPr/>
            </p:nvSpPr>
            <p:spPr>
              <a:xfrm rot="16200000">
                <a:off x="2336305" y="1984803"/>
                <a:ext cx="5491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b="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FB0265-8835-45AA-9008-AA3E876F8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36305" y="1984803"/>
                <a:ext cx="549125" cy="369332"/>
              </a:xfrm>
              <a:prstGeom prst="rect">
                <a:avLst/>
              </a:prstGeom>
              <a:blipFill>
                <a:blip r:embed="rId8"/>
                <a:stretch>
                  <a:fillRect l="-9836" t="-3333" r="-24590" b="-888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A2978EB-1996-40AF-A841-C4AE552980D2}"/>
              </a:ext>
            </a:extLst>
          </p:cNvPr>
          <p:cNvSpPr txBox="1"/>
          <p:nvPr/>
        </p:nvSpPr>
        <p:spPr>
          <a:xfrm>
            <a:off x="7680176" y="4221088"/>
            <a:ext cx="6976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/>
              <a:t>71%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4AA22-0993-43B5-BA16-57F938767054}"/>
              </a:ext>
            </a:extLst>
          </p:cNvPr>
          <p:cNvSpPr txBox="1"/>
          <p:nvPr/>
        </p:nvSpPr>
        <p:spPr>
          <a:xfrm>
            <a:off x="9502829" y="4221088"/>
            <a:ext cx="6254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 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0DBB9-502D-473C-B331-1E157B89258E}"/>
              </a:ext>
            </a:extLst>
          </p:cNvPr>
          <p:cNvSpPr txBox="1"/>
          <p:nvPr/>
        </p:nvSpPr>
        <p:spPr>
          <a:xfrm>
            <a:off x="11303029" y="4221088"/>
            <a:ext cx="6254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/>
              <a:t> 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47696-0674-4B50-9CF1-5D1CCE515079}"/>
              </a:ext>
            </a:extLst>
          </p:cNvPr>
          <p:cNvSpPr txBox="1"/>
          <p:nvPr/>
        </p:nvSpPr>
        <p:spPr>
          <a:xfrm>
            <a:off x="5879976" y="4221088"/>
            <a:ext cx="6976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/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801C1-D975-4460-B99B-DF8125521E77}"/>
              </a:ext>
            </a:extLst>
          </p:cNvPr>
          <p:cNvSpPr txBox="1"/>
          <p:nvPr/>
        </p:nvSpPr>
        <p:spPr>
          <a:xfrm>
            <a:off x="4079776" y="4221088"/>
            <a:ext cx="6254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000" dirty="0"/>
              <a:t> 5%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22CB8B-D99B-4F75-A317-B422E68025B3}"/>
              </a:ext>
            </a:extLst>
          </p:cNvPr>
          <p:cNvSpPr/>
          <p:nvPr/>
        </p:nvSpPr>
        <p:spPr>
          <a:xfrm>
            <a:off x="8544272" y="666510"/>
            <a:ext cx="3528392" cy="54267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ABA4C-6236-46DD-BC03-483B48D84547}"/>
              </a:ext>
            </a:extLst>
          </p:cNvPr>
          <p:cNvSpPr/>
          <p:nvPr/>
        </p:nvSpPr>
        <p:spPr>
          <a:xfrm>
            <a:off x="3071664" y="666510"/>
            <a:ext cx="3551078" cy="54267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4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7C03-4930-4B30-A361-8A798692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Model 3 – Overall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277F-A6DE-4F0A-AB82-5C53A36C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001" y="1434722"/>
            <a:ext cx="4295903" cy="4525963"/>
          </a:xfrm>
        </p:spPr>
        <p:txBody>
          <a:bodyPr/>
          <a:lstStyle/>
          <a:p>
            <a:r>
              <a:rPr lang="en-GB" noProof="0" dirty="0"/>
              <a:t>School-level content coverage patterns explain item response probability within grade 8 (     )</a:t>
            </a:r>
          </a:p>
          <a:p>
            <a:pPr marL="0" indent="0">
              <a:buNone/>
            </a:pPr>
            <a:r>
              <a:rPr lang="en-GB" noProof="0" dirty="0"/>
              <a:t>           and grade 9 (    ).</a:t>
            </a:r>
          </a:p>
          <a:p>
            <a:r>
              <a:rPr lang="en-GB" noProof="0" dirty="0"/>
              <a:t>Effect of coverage similar to a year of schooling.</a:t>
            </a:r>
          </a:p>
          <a:p>
            <a:r>
              <a:rPr lang="en-GB" noProof="0" dirty="0"/>
              <a:t>Patterns are «logical».</a:t>
            </a:r>
          </a:p>
          <a:p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A1546-796D-44C2-9767-CE61C083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BAEE-D85B-4696-B743-61AA1928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7F7A6-DD90-4783-891B-660E23A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1E136-540B-491D-B6DD-B12E20E86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5334000" y="188640"/>
            <a:ext cx="6858000" cy="6669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457A25-FBD6-48E9-88FE-B7ED8B29A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26778" r="64861" b="66217"/>
          <a:stretch/>
        </p:blipFill>
        <p:spPr>
          <a:xfrm>
            <a:off x="3773302" y="2680370"/>
            <a:ext cx="216024" cy="480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09D3AE-EC5D-4238-A05E-8CB21F756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1" t="4739" r="36889" b="86678"/>
          <a:stretch/>
        </p:blipFill>
        <p:spPr>
          <a:xfrm>
            <a:off x="3791744" y="3128391"/>
            <a:ext cx="216024" cy="588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C63A95-6858-4FBC-B20B-98C36DA0B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D96F2AE-DF95-4287-AB1E-FED6C94D4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020515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F1814-A786-4346-B180-7C177BA3689B}"/>
              </a:ext>
            </a:extLst>
          </p:cNvPr>
          <p:cNvSpPr txBox="1"/>
          <p:nvPr/>
        </p:nvSpPr>
        <p:spPr>
          <a:xfrm rot="16200000" flipH="1">
            <a:off x="5187402" y="2105351"/>
            <a:ext cx="602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386298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B634EE-2590-4185-837E-A2C8426E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Limitations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73DEF0-17B8-40C1-AC0A-2711EAD17D55}"/>
              </a:ext>
            </a:extLst>
          </p:cNvPr>
          <p:cNvSpPr txBox="1">
            <a:spLocks/>
          </p:cNvSpPr>
          <p:nvPr/>
        </p:nvSpPr>
        <p:spPr>
          <a:xfrm>
            <a:off x="1016003" y="849630"/>
            <a:ext cx="10562167" cy="8746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38F2A1-97D1-45E6-9C51-FE6B046E8B30}"/>
              </a:ext>
            </a:extLst>
          </p:cNvPr>
          <p:cNvSpPr txBox="1">
            <a:spLocks/>
          </p:cNvSpPr>
          <p:nvPr/>
        </p:nvSpPr>
        <p:spPr>
          <a:xfrm>
            <a:off x="739624" y="2086488"/>
            <a:ext cx="5127558" cy="1062962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322263" indent="-322263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SzPct val="100000"/>
              <a:buFontTx/>
              <a:buBlip>
                <a:blip r:embed="rId2"/>
              </a:buBlip>
              <a:defRPr sz="28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23888" indent="-285750" algn="l" defTabSz="896938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087438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320800" indent="-228600" algn="l" defTabSz="914400" rtl="0" eaLnBrk="1" latinLnBrk="0" hangingPunct="1">
              <a:spcBef>
                <a:spcPct val="20000"/>
              </a:spcBef>
              <a:buClr>
                <a:srgbClr val="F15160"/>
              </a:buClr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endParaRPr lang="en-GB" sz="1800" dirty="0"/>
          </a:p>
        </p:txBody>
      </p:sp>
      <p:pic>
        <p:nvPicPr>
          <p:cNvPr id="9" name="Picture 8" descr="&lt;strong&gt;Smiley&lt;/strong&gt; Emoticon &lt;strong&gt;Sad&lt;/strong&gt; · Free vector graphic on Pixabay">
            <a:extLst>
              <a:ext uri="{FF2B5EF4-FFF2-40B4-BE49-F238E27FC236}">
                <a16:creationId xmlns:a16="http://schemas.microsoft.com/office/drawing/2014/main" id="{E3274006-A8F7-4139-9519-DDED7FE41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9" y="4431229"/>
            <a:ext cx="293915" cy="293915"/>
          </a:xfrm>
          <a:prstGeom prst="rect">
            <a:avLst/>
          </a:prstGeom>
        </p:spPr>
      </p:pic>
      <p:pic>
        <p:nvPicPr>
          <p:cNvPr id="12" name="Picture 11" descr="&lt;strong&gt;Smiley&lt;/strong&gt; Emoticon &lt;strong&gt;Sad&lt;/strong&gt; · Free vector graphic on Pixabay">
            <a:extLst>
              <a:ext uri="{FF2B5EF4-FFF2-40B4-BE49-F238E27FC236}">
                <a16:creationId xmlns:a16="http://schemas.microsoft.com/office/drawing/2014/main" id="{E4803497-53F5-4940-9FE1-8F9D2D259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9" y="2464442"/>
            <a:ext cx="293915" cy="2939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55A98B-20EF-4911-B039-729A2074B30A}"/>
              </a:ext>
            </a:extLst>
          </p:cNvPr>
          <p:cNvSpPr/>
          <p:nvPr/>
        </p:nvSpPr>
        <p:spPr>
          <a:xfrm>
            <a:off x="2347464" y="2212727"/>
            <a:ext cx="8573072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Tricky linking between topics in indicators for content coverage &amp; test.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17% missingness in coverage patterns.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Inferences limited to specific (Norwegian) population.</a:t>
            </a:r>
          </a:p>
        </p:txBody>
      </p:sp>
      <p:pic>
        <p:nvPicPr>
          <p:cNvPr id="14" name="Picture 13" descr="&lt;strong&gt;Smiley&lt;/strong&gt; Emoticon &lt;strong&gt;Sad&lt;/strong&gt; · Free vector graphic on Pixabay">
            <a:extLst>
              <a:ext uri="{FF2B5EF4-FFF2-40B4-BE49-F238E27FC236}">
                <a16:creationId xmlns:a16="http://schemas.microsoft.com/office/drawing/2014/main" id="{C92125EB-B114-41EF-AB73-4AD3676BC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7" y="3708551"/>
            <a:ext cx="293915" cy="293915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D4FD765-007E-4FB5-9B83-FDD789018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838385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821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B067C-DC8D-482F-BCD0-BBD9F261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Take home messages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A5536-4D6A-48A8-A91C-52A465C28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001" y="1434722"/>
            <a:ext cx="10632607" cy="4525963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Sensitivity of TIMSS science items to Norwegian curriculum</a:t>
            </a:r>
          </a:p>
          <a:p>
            <a:pPr lvl="1"/>
            <a:r>
              <a:rPr lang="en-GB" sz="2400" noProof="0" dirty="0"/>
              <a:t>16% of science items are clearly sensitive; 71% are sensitive to cognitive development/maturation and/or curriculum</a:t>
            </a:r>
          </a:p>
          <a:p>
            <a:pPr lvl="1"/>
            <a:r>
              <a:rPr lang="en-GB" sz="2400" noProof="0" dirty="0"/>
              <a:t>Content coverage contributes to achievement similarly to a year of schooling</a:t>
            </a:r>
          </a:p>
          <a:p>
            <a:r>
              <a:rPr lang="en-GB" sz="3400" noProof="0" dirty="0">
                <a:sym typeface="Wingdings" panose="05000000000000000000" pitchFamily="2" charset="2"/>
              </a:rPr>
              <a:t> </a:t>
            </a:r>
            <a:r>
              <a:rPr lang="en-GB" noProof="0" dirty="0">
                <a:sym typeface="Wingdings" panose="05000000000000000000" pitchFamily="2" charset="2"/>
              </a:rPr>
              <a:t> TIMSS somewhat sensitive to Norwegian curriculum</a:t>
            </a:r>
            <a:endParaRPr lang="en-GB" sz="3400" noProof="0" dirty="0"/>
          </a:p>
          <a:p>
            <a:pPr lvl="1"/>
            <a:r>
              <a:rPr lang="en-GB" sz="2400" noProof="0" dirty="0"/>
              <a:t>“New” issue: Sensitivity balance across countries?</a:t>
            </a:r>
          </a:p>
          <a:p>
            <a:r>
              <a:rPr lang="en-GB" noProof="0" dirty="0"/>
              <a:t>Fine-grained, adjacent-cohorts within-schools design allows “robust” curriculum sensitivity analyses</a:t>
            </a:r>
          </a:p>
          <a:p>
            <a:pPr lvl="1"/>
            <a:r>
              <a:rPr lang="en-GB" sz="2400" noProof="0" dirty="0"/>
              <a:t>Design increases precision and accuracy</a:t>
            </a:r>
          </a:p>
          <a:p>
            <a:pPr lvl="1"/>
            <a:r>
              <a:rPr lang="en-GB" sz="2400" noProof="0" dirty="0"/>
              <a:t>Yet limitations present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A68E96-6B94-4636-BA99-23AD0B586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220817"/>
              </p:ext>
            </p:extLst>
          </p:nvPr>
        </p:nvGraphicFramePr>
        <p:xfrm>
          <a:off x="7104112" y="44624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2D6342-6F2F-49F6-97CA-352A5FE63B57}"/>
              </a:ext>
            </a:extLst>
          </p:cNvPr>
          <p:cNvSpPr txBox="1"/>
          <p:nvPr/>
        </p:nvSpPr>
        <p:spPr>
          <a:xfrm>
            <a:off x="9120336" y="5423278"/>
            <a:ext cx="256031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Stephan Daus</a:t>
            </a:r>
          </a:p>
          <a:p>
            <a:r>
              <a:rPr lang="nb-NO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stephan.daus@nifu.no</a:t>
            </a:r>
            <a:r>
              <a:rPr lang="nb-NO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2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Rebuttals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MH limited:</a:t>
                </a:r>
              </a:p>
              <a:p>
                <a:pPr lvl="1"/>
                <a:r>
                  <a:rPr lang="en-GB" noProof="0" dirty="0"/>
                  <a:t>Zero cells in the </a:t>
                </a:r>
                <a:r>
                  <a:rPr lang="en-GB" noProof="0" dirty="0" err="1"/>
                  <a:t>crosstables</a:t>
                </a:r>
                <a:endParaRPr lang="en-GB" noProof="0" dirty="0"/>
              </a:p>
              <a:p>
                <a:pPr lvl="1"/>
                <a:r>
                  <a:rPr lang="en-GB" noProof="0" dirty="0"/>
                  <a:t>Trickier for topic-level DTF</a:t>
                </a:r>
              </a:p>
              <a:p>
                <a:pPr lvl="1"/>
                <a:endParaRPr lang="en-GB" noProof="0" dirty="0"/>
              </a:p>
              <a:p>
                <a:r>
                  <a:rPr lang="en-GB" noProof="0" dirty="0"/>
                  <a:t>Why use population-level patterns in </a:t>
                </a:r>
                <a:r>
                  <a:rPr lang="en-GB" noProof="0" dirty="0" err="1"/>
                  <a:t>DIF</a:t>
                </a:r>
                <a:r>
                  <a:rPr lang="en-GB" noProof="0" dirty="0"/>
                  <a:t>-analysis (</a:t>
                </a:r>
                <a:r>
                  <a:rPr lang="en-GB" noProof="0" dirty="0" err="1"/>
                  <a:t>M2</a:t>
                </a:r>
                <a:r>
                  <a:rPr lang="en-GB" noProof="0" dirty="0"/>
                  <a:t>)?</a:t>
                </a:r>
              </a:p>
              <a:p>
                <a:pPr lvl="1"/>
                <a:r>
                  <a:rPr lang="en-GB" noProof="0" dirty="0"/>
                  <a:t>No easy way to connect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noProof="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𝑐𝑖𝑠</m:t>
                        </m:r>
                      </m:sub>
                    </m:sSub>
                  </m:oMath>
                </a14:m>
                <a:r>
                  <a:rPr lang="en-GB" noProof="0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" t="-242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44F1CE-54B6-4ED6-B3BE-7A92F0613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537441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109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9FE9B-4998-4680-804D-E7AAC18A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Background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85C149-5EE3-4DCB-93B3-E750D0E55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“TIMSS studies the </a:t>
            </a:r>
            <a:r>
              <a:rPr lang="en-GB" b="1" noProof="0" dirty="0"/>
              <a:t>effectiveness</a:t>
            </a:r>
            <a:r>
              <a:rPr lang="en-GB" noProof="0" dirty="0"/>
              <a:t> of </a:t>
            </a:r>
            <a:r>
              <a:rPr lang="en-GB" b="1" noProof="0" dirty="0"/>
              <a:t>curriculum</a:t>
            </a:r>
            <a:r>
              <a:rPr lang="en-GB" noProof="0" dirty="0"/>
              <a:t> and instruction in relation to</a:t>
            </a:r>
            <a:r>
              <a:rPr lang="en-GB" b="1" noProof="0" dirty="0"/>
              <a:t> student achievement </a:t>
            </a:r>
            <a:r>
              <a:rPr lang="en-GB" noProof="0" dirty="0"/>
              <a:t>[…]” </a:t>
            </a:r>
            <a:r>
              <a:rPr lang="en-GB" sz="1600" noProof="0" dirty="0"/>
              <a:t>(</a:t>
            </a:r>
            <a:r>
              <a:rPr lang="en-GB" sz="1600" noProof="0" dirty="0">
                <a:hlinkClick r:id="rId2" tooltip="Mullis, 2013 #841"/>
              </a:rPr>
              <a:t>Mullis &amp; Martin, 2005, p. 13</a:t>
            </a:r>
            <a:r>
              <a:rPr lang="en-GB" sz="1600" noProof="0" dirty="0"/>
              <a:t>)</a:t>
            </a:r>
            <a:endParaRPr lang="en-GB" noProof="0" dirty="0"/>
          </a:p>
          <a:p>
            <a:pPr>
              <a:buFont typeface="Arial" panose="020B0604020202020204" pitchFamily="34" charset="0"/>
              <a:buChar char="•"/>
            </a:pPr>
            <a:endParaRPr lang="en-GB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If TIMSS is to be of maximum use to a country’s educators, </a:t>
            </a:r>
            <a:r>
              <a:rPr lang="en-GB" b="1" noProof="0" dirty="0"/>
              <a:t>TIMSS</a:t>
            </a:r>
            <a:r>
              <a:rPr lang="en-GB" noProof="0" dirty="0"/>
              <a:t> should be </a:t>
            </a:r>
            <a:r>
              <a:rPr lang="en-GB" b="1" noProof="0" dirty="0"/>
              <a:t>linked</a:t>
            </a:r>
            <a:r>
              <a:rPr lang="en-GB" noProof="0" dirty="0"/>
              <a:t> to the </a:t>
            </a:r>
            <a:r>
              <a:rPr lang="en-GB" b="1" noProof="0" dirty="0"/>
              <a:t>curriculum</a:t>
            </a:r>
            <a:r>
              <a:rPr lang="en-GB" noProof="0" dirty="0"/>
              <a:t> being analysed.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Insufficient to accept such an </a:t>
            </a:r>
            <a:r>
              <a:rPr lang="en-GB" b="1" noProof="0" dirty="0"/>
              <a:t>assumption</a:t>
            </a:r>
            <a:r>
              <a:rPr lang="en-GB" noProof="0" dirty="0"/>
              <a:t>; should be </a:t>
            </a:r>
            <a:r>
              <a:rPr lang="en-GB" b="1" noProof="0" dirty="0"/>
              <a:t>verified</a:t>
            </a:r>
            <a:r>
              <a:rPr lang="en-GB" noProof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noProof="0" dirty="0"/>
              <a:t>Curriculum sensitivity</a:t>
            </a:r>
            <a:r>
              <a:rPr lang="en-GB" noProof="0" dirty="0"/>
              <a:t> is one approach for verifying this link.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00EADF-CE98-486B-8062-1AB6D3A3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C7B36-797F-46C1-B745-C9D7CF07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B53602-117A-47BB-8A5E-B7EE6499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</a:t>
            </a:fld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9AA4BF-A8E1-48FB-B321-7303013E4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8383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4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BFC34-EB46-40FE-B22F-1BD2381C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27A88-94B4-4C29-A680-30EDAD98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D7EC0-99D4-4E8E-965E-927B80E9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408BB4-7117-4EEE-9B89-E649A527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Limitations in prior research:</a:t>
            </a:r>
          </a:p>
          <a:p>
            <a:pPr>
              <a:lnSpc>
                <a:spcPct val="150000"/>
              </a:lnSpc>
            </a:pPr>
            <a:r>
              <a:rPr lang="en-GB" noProof="0" dirty="0"/>
              <a:t>lack of control for prior achievement</a:t>
            </a:r>
          </a:p>
          <a:p>
            <a:pPr>
              <a:lnSpc>
                <a:spcPct val="150000"/>
              </a:lnSpc>
            </a:pPr>
            <a:r>
              <a:rPr lang="en-GB" noProof="0" dirty="0"/>
              <a:t>lack of a control for a cohort effect </a:t>
            </a:r>
          </a:p>
          <a:p>
            <a:pPr>
              <a:lnSpc>
                <a:spcPct val="150000"/>
              </a:lnSpc>
            </a:pPr>
            <a:r>
              <a:rPr lang="en-GB" noProof="0" dirty="0"/>
              <a:t>lack of fine-grained analyses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28B0B3-1E5F-45A9-ACB4-B4FFCA7CC7A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000" b="1" noProof="0" dirty="0"/>
              <a:t>Scope of this study: </a:t>
            </a:r>
          </a:p>
          <a:p>
            <a:pPr marL="301625" lvl="1" indent="0">
              <a:lnSpc>
                <a:spcPct val="150000"/>
              </a:lnSpc>
              <a:buNone/>
            </a:pPr>
            <a:r>
              <a:rPr lang="en-GB" sz="2800" noProof="0" dirty="0"/>
              <a:t>Item-specific and test-generic evidence of curriculum sensitivity in TIMSS 2015 to Norwegian science teachers’ instruction in grades 8 and 9, while controlling for a cohort effect.</a:t>
            </a:r>
            <a:endParaRPr lang="en-GB" noProof="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AB617AA-1170-4B0B-A0DC-A435504E9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963907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4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extLst>
              <a:ext uri="{FF2B5EF4-FFF2-40B4-BE49-F238E27FC236}">
                <a16:creationId xmlns:a16="http://schemas.microsoft.com/office/drawing/2014/main" id="{F0A4B02A-1B15-4EA9-8171-64A8ACA1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155" y="3769221"/>
            <a:ext cx="788581" cy="7398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Cohort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nb-NO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8A4A1-6AF4-4492-BDE8-7FCE37F6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Conceptual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89CE4-45F5-4EE0-B39B-016FF5D4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DE31E-63A2-4AA9-B341-47B156F9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4FD2D-A452-41F4-8A7C-787C3FAB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4</a:t>
            </a:fld>
            <a:endParaRPr lang="nb-NO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2D31EF-B339-46F1-9401-A2BA50CBCCD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931155" y="3795022"/>
            <a:ext cx="7047655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8D95C28-1DBC-44AF-BD87-F46CA4EA2241}"/>
              </a:ext>
            </a:extLst>
          </p:cNvPr>
          <p:cNvSpPr/>
          <p:nvPr/>
        </p:nvSpPr>
        <p:spPr>
          <a:xfrm>
            <a:off x="2047920" y="2511626"/>
            <a:ext cx="856455" cy="204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94D6B-5CD4-47DD-8656-9954C30C1876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>
          <a:xfrm>
            <a:off x="2476148" y="2511626"/>
            <a:ext cx="0" cy="2045803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triangle" w="med" len="med"/>
          </a:ln>
          <a:effectLst/>
        </p:spPr>
      </p:cxn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id="{09AC2F57-2C8E-487E-B5F1-D23653409E32}"/>
              </a:ext>
            </a:extLst>
          </p:cNvPr>
          <p:cNvCxnSpPr>
            <a:cxnSpLocks/>
          </p:cNvCxnSpPr>
          <p:nvPr/>
        </p:nvCxnSpPr>
        <p:spPr>
          <a:xfrm flipV="1">
            <a:off x="2060571" y="3795023"/>
            <a:ext cx="835634" cy="35311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headEnd type="oval" w="med" len="med"/>
            <a:tailEnd type="triangle" w="med" len="med"/>
          </a:ln>
          <a:effectLst/>
        </p:spPr>
      </p:cxnSp>
      <p:sp>
        <p:nvSpPr>
          <p:cNvPr id="12" name="Text Box 10">
            <a:extLst>
              <a:ext uri="{FF2B5EF4-FFF2-40B4-BE49-F238E27FC236}">
                <a16:creationId xmlns:a16="http://schemas.microsoft.com/office/drawing/2014/main" id="{3FCDC3B9-514B-4A1D-B1F7-497565EA1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117" y="1935186"/>
            <a:ext cx="1101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Easiness</a:t>
            </a:r>
            <a:endParaRPr kumimoji="0" lang="en-US" alt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500AF3C-CC66-4B85-B8DE-3BFFE35B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693" y="4692216"/>
            <a:ext cx="856454" cy="6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kumimoji="0" lang="en-US" altLang="nb-NO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B19D66C2-7D0B-4F97-A6F7-547C6302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290" y="4698318"/>
            <a:ext cx="856455" cy="67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kumimoji="0" lang="en-US" altLang="nb-NO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B697D10D-44F7-47E6-8B21-6076F1BD378B}"/>
              </a:ext>
            </a:extLst>
          </p:cNvPr>
          <p:cNvCxnSpPr>
            <a:cxnSpLocks/>
          </p:cNvCxnSpPr>
          <p:nvPr/>
        </p:nvCxnSpPr>
        <p:spPr>
          <a:xfrm flipV="1">
            <a:off x="5406483" y="3471856"/>
            <a:ext cx="733298" cy="60782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headEnd type="oval" w="med" len="med"/>
            <a:tailEnd type="triangle" w="med" len="med"/>
          </a:ln>
          <a:effectLst/>
        </p:spPr>
      </p:cxnSp>
      <p:sp>
        <p:nvSpPr>
          <p:cNvPr id="17" name="Text Box 11">
            <a:extLst>
              <a:ext uri="{FF2B5EF4-FFF2-40B4-BE49-F238E27FC236}">
                <a16:creationId xmlns:a16="http://schemas.microsoft.com/office/drawing/2014/main" id="{22DE1720-BD3E-4C26-9124-6D8688BF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276" y="3068960"/>
            <a:ext cx="1484416" cy="73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Electricity item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(taught upper grade)</a:t>
            </a:r>
            <a:endParaRPr kumimoji="0" lang="en-US" altLang="nb-NO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A0CFBD-0BBD-4E35-A157-18F50138505A}"/>
              </a:ext>
            </a:extLst>
          </p:cNvPr>
          <p:cNvCxnSpPr>
            <a:cxnSpLocks/>
          </p:cNvCxnSpPr>
          <p:nvPr/>
        </p:nvCxnSpPr>
        <p:spPr>
          <a:xfrm>
            <a:off x="5761414" y="2489113"/>
            <a:ext cx="0" cy="2045803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triangle" w="med" len="med"/>
          </a:ln>
          <a:effectLst/>
        </p:spPr>
      </p:cxnSp>
      <p:sp>
        <p:nvSpPr>
          <p:cNvPr id="19" name="Text Box 10">
            <a:extLst>
              <a:ext uri="{FF2B5EF4-FFF2-40B4-BE49-F238E27FC236}">
                <a16:creationId xmlns:a16="http://schemas.microsoft.com/office/drawing/2014/main" id="{68ABCC5E-435F-48AB-88EC-CF2091DE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461" y="1931472"/>
            <a:ext cx="1101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Easiness</a:t>
            </a:r>
            <a:endParaRPr kumimoji="0" lang="en-US" alt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4E9A0025-ACC0-4AB2-9BF6-2796DD40F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037" y="4688502"/>
            <a:ext cx="856454" cy="6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kumimoji="0" lang="en-US" altLang="nb-NO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6F4348A6-814E-430D-B1A7-58547B6D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634" y="4694604"/>
            <a:ext cx="856455" cy="67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kumimoji="0" lang="en-US" altLang="nb-NO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996A5B09-0F89-4133-860A-229225768363}"/>
              </a:ext>
            </a:extLst>
          </p:cNvPr>
          <p:cNvSpPr/>
          <p:nvPr/>
        </p:nvSpPr>
        <p:spPr bwMode="auto">
          <a:xfrm>
            <a:off x="6226935" y="3467889"/>
            <a:ext cx="345450" cy="320921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CBEA46-F291-4864-AC3E-245EE6934881}"/>
              </a:ext>
            </a:extLst>
          </p:cNvPr>
          <p:cNvSpPr txBox="1"/>
          <p:nvPr/>
        </p:nvSpPr>
        <p:spPr>
          <a:xfrm>
            <a:off x="6543462" y="3464567"/>
            <a:ext cx="969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Pos. DIF</a:t>
            </a:r>
          </a:p>
        </p:txBody>
      </p:sp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id="{C91FEABA-087E-4BBD-AC5B-B4ABC9330065}"/>
              </a:ext>
            </a:extLst>
          </p:cNvPr>
          <p:cNvCxnSpPr>
            <a:cxnSpLocks/>
          </p:cNvCxnSpPr>
          <p:nvPr/>
        </p:nvCxnSpPr>
        <p:spPr>
          <a:xfrm flipV="1">
            <a:off x="9078565" y="3995008"/>
            <a:ext cx="594564" cy="17723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headEnd type="oval" w="med" len="med"/>
            <a:tailEnd type="triangle" w="med" len="med"/>
          </a:ln>
          <a:effectLst/>
        </p:spPr>
      </p:cxnSp>
      <p:sp>
        <p:nvSpPr>
          <p:cNvPr id="25" name="Text Box 11">
            <a:extLst>
              <a:ext uri="{FF2B5EF4-FFF2-40B4-BE49-F238E27FC236}">
                <a16:creationId xmlns:a16="http://schemas.microsoft.com/office/drawing/2014/main" id="{2737D14A-DC8C-4A7E-A77C-504BA66A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8" y="3068961"/>
            <a:ext cx="1588245" cy="7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Astronomy item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nb-NO" sz="1200" i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(taught lower grade)</a:t>
            </a:r>
            <a:endParaRPr kumimoji="0" lang="en-US" altLang="nb-NO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8C750B3D-FA48-4D1D-8F3F-21E8D9A27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133" y="1927756"/>
            <a:ext cx="1101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Easiness</a:t>
            </a:r>
            <a:endParaRPr kumimoji="0" lang="en-US" alt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B336C0C9-C207-433E-B51E-C63019CF7626}"/>
              </a:ext>
            </a:extLst>
          </p:cNvPr>
          <p:cNvSpPr/>
          <p:nvPr/>
        </p:nvSpPr>
        <p:spPr bwMode="auto">
          <a:xfrm>
            <a:off x="9978810" y="3795022"/>
            <a:ext cx="345450" cy="19998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408D7C-49CD-43AE-B7BB-5AC4A4A6427C}"/>
              </a:ext>
            </a:extLst>
          </p:cNvPr>
          <p:cNvSpPr txBox="1"/>
          <p:nvPr/>
        </p:nvSpPr>
        <p:spPr>
          <a:xfrm>
            <a:off x="10240940" y="3717032"/>
            <a:ext cx="967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Neg. DIF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730FDA-885A-46CB-8833-2DE77367538C}"/>
              </a:ext>
            </a:extLst>
          </p:cNvPr>
          <p:cNvCxnSpPr>
            <a:cxnSpLocks/>
          </p:cNvCxnSpPr>
          <p:nvPr/>
        </p:nvCxnSpPr>
        <p:spPr>
          <a:xfrm>
            <a:off x="9348169" y="2483623"/>
            <a:ext cx="0" cy="2045803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triangle" w="med" len="med"/>
          </a:ln>
          <a:effectLst/>
        </p:spPr>
      </p:cxnSp>
      <p:sp>
        <p:nvSpPr>
          <p:cNvPr id="30" name="Text Box 9">
            <a:extLst>
              <a:ext uri="{FF2B5EF4-FFF2-40B4-BE49-F238E27FC236}">
                <a16:creationId xmlns:a16="http://schemas.microsoft.com/office/drawing/2014/main" id="{0F3E4A94-6DC0-4106-A1F8-794C3292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792" y="4683012"/>
            <a:ext cx="856454" cy="6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kumimoji="0" lang="en-US" altLang="nb-NO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1791EE16-BB11-46E2-A4C3-0F079AA5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389" y="4689114"/>
            <a:ext cx="856455" cy="67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kumimoji="0" lang="en-US" altLang="nb-NO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E447E7B2-7119-4B5A-86B8-E2EDA86C3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963907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ext Box 11">
            <a:extLst>
              <a:ext uri="{FF2B5EF4-FFF2-40B4-BE49-F238E27FC236}">
                <a16:creationId xmlns:a16="http://schemas.microsoft.com/office/drawing/2014/main" id="{EA4FBE1C-B8F2-47C3-8009-66E322986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3068960"/>
            <a:ext cx="1138867" cy="73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Entire test</a:t>
            </a:r>
            <a:endParaRPr kumimoji="0" lang="en-US" altLang="nb-NO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 animBg="1"/>
      <p:bldP spid="23" grpId="0" animBg="1"/>
      <p:bldP spid="25" grpId="0"/>
      <p:bldP spid="26" grpId="0"/>
      <p:bldP spid="27" grpId="0" animBg="1"/>
      <p:bldP spid="28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B9E414F-4820-470E-B8A1-66175C9C9067}"/>
              </a:ext>
            </a:extLst>
          </p:cNvPr>
          <p:cNvSpPr txBox="1"/>
          <p:nvPr/>
        </p:nvSpPr>
        <p:spPr>
          <a:xfrm>
            <a:off x="398727" y="2114440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ヒラギノ角ゴ Pro W3" charset="-128"/>
              </a:rPr>
              <a:t>Domains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94CBFB-C63B-45AD-9552-43DD8E989391}"/>
              </a:ext>
            </a:extLst>
          </p:cNvPr>
          <p:cNvSpPr txBox="1"/>
          <p:nvPr/>
        </p:nvSpPr>
        <p:spPr>
          <a:xfrm>
            <a:off x="398727" y="4110700"/>
            <a:ext cx="829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ヒラギノ角ゴ Pro W3" charset="-128"/>
              </a:rPr>
              <a:t>Topics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C0A1EF7-23FD-4159-8085-2C820B13DB26}"/>
              </a:ext>
            </a:extLst>
          </p:cNvPr>
          <p:cNvSpPr/>
          <p:nvPr/>
        </p:nvSpPr>
        <p:spPr bwMode="auto">
          <a:xfrm>
            <a:off x="5962430" y="4974970"/>
            <a:ext cx="1658420" cy="82153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E1BA0AB-E11D-4ADF-9495-717E1AA6124E}"/>
              </a:ext>
            </a:extLst>
          </p:cNvPr>
          <p:cNvSpPr/>
          <p:nvPr/>
        </p:nvSpPr>
        <p:spPr bwMode="auto">
          <a:xfrm>
            <a:off x="3747975" y="4934553"/>
            <a:ext cx="1657448" cy="82153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5E1BA7-79ED-4438-94B3-E0BDE9B7A525}"/>
              </a:ext>
            </a:extLst>
          </p:cNvPr>
          <p:cNvSpPr/>
          <p:nvPr/>
        </p:nvSpPr>
        <p:spPr bwMode="auto">
          <a:xfrm>
            <a:off x="1545127" y="4927423"/>
            <a:ext cx="1644870" cy="82153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F87C9B-18E9-4B68-95C0-4F2A74B39E9C}"/>
              </a:ext>
            </a:extLst>
          </p:cNvPr>
          <p:cNvSpPr/>
          <p:nvPr/>
        </p:nvSpPr>
        <p:spPr bwMode="auto">
          <a:xfrm>
            <a:off x="3115684" y="2971595"/>
            <a:ext cx="1368001" cy="821532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11FB9AB-1A59-4DB0-AD31-9D69BC0ED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554"/>
          <a:stretch/>
        </p:blipFill>
        <p:spPr>
          <a:xfrm>
            <a:off x="6055025" y="4983003"/>
            <a:ext cx="1435471" cy="747886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E9CE16A-A8FE-40A6-B6F4-9AC67703D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97" y="4981614"/>
            <a:ext cx="800436" cy="791056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006E61D-4A6D-4694-88D8-20654072D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97" y="4945814"/>
            <a:ext cx="1018576" cy="822263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</p:pic>
      <p:cxnSp>
        <p:nvCxnSpPr>
          <p:cNvPr id="55" name="Straight Connector 90">
            <a:extLst>
              <a:ext uri="{FF2B5EF4-FFF2-40B4-BE49-F238E27FC236}">
                <a16:creationId xmlns:a16="http://schemas.microsoft.com/office/drawing/2014/main" id="{65B5B6A2-CF72-4229-850E-20574B540483}"/>
              </a:ext>
            </a:extLst>
          </p:cNvPr>
          <p:cNvCxnSpPr>
            <a:stCxn id="69" idx="3"/>
            <a:endCxn id="60" idx="3"/>
          </p:cNvCxnSpPr>
          <p:nvPr/>
        </p:nvCxnSpPr>
        <p:spPr>
          <a:xfrm rot="16200000" flipH="1">
            <a:off x="4007775" y="3897353"/>
            <a:ext cx="360349" cy="776528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EA70A70-D831-47A7-814D-0F55F3A15C58}"/>
              </a:ext>
            </a:extLst>
          </p:cNvPr>
          <p:cNvSpPr txBox="1"/>
          <p:nvPr/>
        </p:nvSpPr>
        <p:spPr>
          <a:xfrm rot="10800000">
            <a:off x="1536266" y="5705659"/>
            <a:ext cx="1658420" cy="354925"/>
          </a:xfrm>
          <a:prstGeom prst="round2Same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9050F0-F855-4555-B7D3-63031FEE1B93}"/>
              </a:ext>
            </a:extLst>
          </p:cNvPr>
          <p:cNvSpPr txBox="1"/>
          <p:nvPr/>
        </p:nvSpPr>
        <p:spPr>
          <a:xfrm rot="10800000">
            <a:off x="3747972" y="5703412"/>
            <a:ext cx="1658420" cy="354925"/>
          </a:xfrm>
          <a:prstGeom prst="round2Same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CC073F-1178-40FC-B64B-F2473FD1A99C}"/>
              </a:ext>
            </a:extLst>
          </p:cNvPr>
          <p:cNvSpPr txBox="1"/>
          <p:nvPr/>
        </p:nvSpPr>
        <p:spPr>
          <a:xfrm rot="10800000">
            <a:off x="5962427" y="5730885"/>
            <a:ext cx="1658420" cy="354925"/>
          </a:xfrm>
          <a:prstGeom prst="round2Same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Round Same Side Corner Rectangle 62">
            <a:extLst>
              <a:ext uri="{FF2B5EF4-FFF2-40B4-BE49-F238E27FC236}">
                <a16:creationId xmlns:a16="http://schemas.microsoft.com/office/drawing/2014/main" id="{7CA0DBE3-AEB3-4705-8DA5-B4B62A8C6C0A}"/>
              </a:ext>
            </a:extLst>
          </p:cNvPr>
          <p:cNvSpPr/>
          <p:nvPr/>
        </p:nvSpPr>
        <p:spPr>
          <a:xfrm>
            <a:off x="1536269" y="4465792"/>
            <a:ext cx="1658420" cy="538548"/>
          </a:xfrm>
          <a:prstGeom prst="round2Same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0960" tIns="14400" rIns="60960" bIns="14400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Chemical Changes</a:t>
            </a:r>
          </a:p>
        </p:txBody>
      </p:sp>
      <p:sp>
        <p:nvSpPr>
          <p:cNvPr id="60" name="Round Same Side Corner Rectangle 63">
            <a:extLst>
              <a:ext uri="{FF2B5EF4-FFF2-40B4-BE49-F238E27FC236}">
                <a16:creationId xmlns:a16="http://schemas.microsoft.com/office/drawing/2014/main" id="{3322CAAD-44C5-4348-A5FA-578740299500}"/>
              </a:ext>
            </a:extLst>
          </p:cNvPr>
          <p:cNvSpPr/>
          <p:nvPr/>
        </p:nvSpPr>
        <p:spPr>
          <a:xfrm>
            <a:off x="3747003" y="4465792"/>
            <a:ext cx="1658420" cy="538548"/>
          </a:xfrm>
          <a:prstGeom prst="round2Same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0960" tIns="14400" rIns="60960" bIns="14400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Composition of Matter</a:t>
            </a:r>
          </a:p>
        </p:txBody>
      </p:sp>
      <p:sp>
        <p:nvSpPr>
          <p:cNvPr id="61" name="Round Same Side Corner Rectangle 64">
            <a:extLst>
              <a:ext uri="{FF2B5EF4-FFF2-40B4-BE49-F238E27FC236}">
                <a16:creationId xmlns:a16="http://schemas.microsoft.com/office/drawing/2014/main" id="{173966A2-0EE6-4DFB-877A-BB54F5CF016E}"/>
              </a:ext>
            </a:extLst>
          </p:cNvPr>
          <p:cNvSpPr/>
          <p:nvPr/>
        </p:nvSpPr>
        <p:spPr>
          <a:xfrm>
            <a:off x="5962430" y="4467551"/>
            <a:ext cx="1658420" cy="538548"/>
          </a:xfrm>
          <a:prstGeom prst="round2Same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0960" tIns="14400" rIns="60960" bIns="14400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Properties of Matter</a:t>
            </a:r>
          </a:p>
        </p:txBody>
      </p:sp>
      <p:cxnSp>
        <p:nvCxnSpPr>
          <p:cNvPr id="62" name="Straight Connector 90">
            <a:extLst>
              <a:ext uri="{FF2B5EF4-FFF2-40B4-BE49-F238E27FC236}">
                <a16:creationId xmlns:a16="http://schemas.microsoft.com/office/drawing/2014/main" id="{8463BA8B-669D-4F6C-98AC-72000597B843}"/>
              </a:ext>
            </a:extLst>
          </p:cNvPr>
          <p:cNvCxnSpPr>
            <a:stCxn id="69" idx="3"/>
            <a:endCxn id="59" idx="3"/>
          </p:cNvCxnSpPr>
          <p:nvPr/>
        </p:nvCxnSpPr>
        <p:spPr>
          <a:xfrm rot="5400000">
            <a:off x="2902408" y="3568514"/>
            <a:ext cx="360349" cy="1434206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90">
            <a:extLst>
              <a:ext uri="{FF2B5EF4-FFF2-40B4-BE49-F238E27FC236}">
                <a16:creationId xmlns:a16="http://schemas.microsoft.com/office/drawing/2014/main" id="{56BC7DAA-FA73-40D7-8643-5812C97818C2}"/>
              </a:ext>
            </a:extLst>
          </p:cNvPr>
          <p:cNvCxnSpPr>
            <a:stCxn id="69" idx="3"/>
            <a:endCxn id="61" idx="3"/>
          </p:cNvCxnSpPr>
          <p:nvPr/>
        </p:nvCxnSpPr>
        <p:spPr>
          <a:xfrm rot="16200000" flipH="1">
            <a:off x="5114608" y="2790519"/>
            <a:ext cx="362108" cy="2991955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45BBF0BB-4621-491B-817B-C4BADA41AF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25" y="2914596"/>
            <a:ext cx="1368000" cy="1026366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0633E51-B2E3-48C2-9B84-747054383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96" y="2931718"/>
            <a:ext cx="1365729" cy="886291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7DE24C-2FA9-478E-8C4B-E6801BB18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26" y="2995605"/>
            <a:ext cx="1370180" cy="770727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ED880FD-4EBD-42CF-ADC9-50C7DC1717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84" y="2980044"/>
            <a:ext cx="953800" cy="846685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019C87E-03A7-41D0-BFAD-6E9675E1A367}"/>
              </a:ext>
            </a:extLst>
          </p:cNvPr>
          <p:cNvSpPr txBox="1"/>
          <p:nvPr/>
        </p:nvSpPr>
        <p:spPr>
          <a:xfrm rot="10800000">
            <a:off x="1547306" y="3766331"/>
            <a:ext cx="1368000" cy="344368"/>
          </a:xfrm>
          <a:prstGeom prst="round2Same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2AD21D7-8D94-4A95-B907-AB3CB6B22E8E}"/>
              </a:ext>
            </a:extLst>
          </p:cNvPr>
          <p:cNvSpPr txBox="1"/>
          <p:nvPr/>
        </p:nvSpPr>
        <p:spPr>
          <a:xfrm rot="10800000">
            <a:off x="3115685" y="3761075"/>
            <a:ext cx="1368000" cy="344368"/>
          </a:xfrm>
          <a:prstGeom prst="round2Same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00C023-24B7-464E-9962-5A7551DE1304}"/>
              </a:ext>
            </a:extLst>
          </p:cNvPr>
          <p:cNvSpPr txBox="1"/>
          <p:nvPr/>
        </p:nvSpPr>
        <p:spPr>
          <a:xfrm rot="10800000">
            <a:off x="4689297" y="3755794"/>
            <a:ext cx="1368000" cy="344368"/>
          </a:xfrm>
          <a:prstGeom prst="round2Same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0CF4A7-A221-4C0B-9BAE-D874CA2A353C}"/>
              </a:ext>
            </a:extLst>
          </p:cNvPr>
          <p:cNvSpPr txBox="1"/>
          <p:nvPr/>
        </p:nvSpPr>
        <p:spPr>
          <a:xfrm rot="10800000">
            <a:off x="6252125" y="3755793"/>
            <a:ext cx="1368000" cy="344368"/>
          </a:xfrm>
          <a:prstGeom prst="round2Same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Round Same Side Corner Rectangle 75">
            <a:extLst>
              <a:ext uri="{FF2B5EF4-FFF2-40B4-BE49-F238E27FC236}">
                <a16:creationId xmlns:a16="http://schemas.microsoft.com/office/drawing/2014/main" id="{91BB22BD-7DB5-4BDE-9CB0-1F4D08D756BE}"/>
              </a:ext>
            </a:extLst>
          </p:cNvPr>
          <p:cNvSpPr/>
          <p:nvPr/>
        </p:nvSpPr>
        <p:spPr>
          <a:xfrm>
            <a:off x="1547306" y="2457754"/>
            <a:ext cx="1368000" cy="538548"/>
          </a:xfrm>
          <a:prstGeom prst="round2Same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8580" tIns="14400" rIns="68580" bIns="14400" numCol="1" spcCol="1270" anchor="ctr" anchorCtr="0">
            <a:noAutofit/>
          </a:bodyPr>
          <a:lstStyle/>
          <a:p>
            <a:pPr marL="0" marR="0" lvl="0" indent="0" algn="ctr" defTabSz="8001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Biology</a:t>
            </a:r>
          </a:p>
        </p:txBody>
      </p:sp>
      <p:sp>
        <p:nvSpPr>
          <p:cNvPr id="73" name="Round Same Side Corner Rectangle 76">
            <a:extLst>
              <a:ext uri="{FF2B5EF4-FFF2-40B4-BE49-F238E27FC236}">
                <a16:creationId xmlns:a16="http://schemas.microsoft.com/office/drawing/2014/main" id="{0255BF41-5040-4334-8D55-63D187C60497}"/>
              </a:ext>
            </a:extLst>
          </p:cNvPr>
          <p:cNvSpPr/>
          <p:nvPr/>
        </p:nvSpPr>
        <p:spPr>
          <a:xfrm>
            <a:off x="3115843" y="2452994"/>
            <a:ext cx="1368000" cy="538548"/>
          </a:xfrm>
          <a:prstGeom prst="round2Same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8580" tIns="14400" rIns="68580" bIns="14400" numCol="1" spcCol="1270" anchor="ctr" anchorCtr="0">
            <a:noAutofit/>
          </a:bodyPr>
          <a:lstStyle/>
          <a:p>
            <a:pPr marL="0" marR="0" lvl="0" indent="0" algn="ctr" defTabSz="8001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Chemistry</a:t>
            </a:r>
          </a:p>
        </p:txBody>
      </p:sp>
      <p:sp>
        <p:nvSpPr>
          <p:cNvPr id="74" name="Round Same Side Corner Rectangle 77">
            <a:extLst>
              <a:ext uri="{FF2B5EF4-FFF2-40B4-BE49-F238E27FC236}">
                <a16:creationId xmlns:a16="http://schemas.microsoft.com/office/drawing/2014/main" id="{D3CF87F7-D989-4A29-8704-0B23975B0898}"/>
              </a:ext>
            </a:extLst>
          </p:cNvPr>
          <p:cNvSpPr/>
          <p:nvPr/>
        </p:nvSpPr>
        <p:spPr>
          <a:xfrm>
            <a:off x="4687340" y="2448383"/>
            <a:ext cx="1368000" cy="538548"/>
          </a:xfrm>
          <a:prstGeom prst="round2Same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8580" tIns="14400" rIns="68580" bIns="14400" numCol="1" spcCol="1270" anchor="ctr" anchorCtr="0">
            <a:noAutofit/>
          </a:bodyPr>
          <a:lstStyle/>
          <a:p>
            <a:pPr marL="0" marR="0" lvl="0" indent="0" algn="ctr" defTabSz="8001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Earth Science</a:t>
            </a:r>
          </a:p>
        </p:txBody>
      </p:sp>
      <p:sp>
        <p:nvSpPr>
          <p:cNvPr id="75" name="Round Same Side Corner Rectangle 78">
            <a:extLst>
              <a:ext uri="{FF2B5EF4-FFF2-40B4-BE49-F238E27FC236}">
                <a16:creationId xmlns:a16="http://schemas.microsoft.com/office/drawing/2014/main" id="{2F49311D-7B65-4F81-B03C-D84D74CB9825}"/>
              </a:ext>
            </a:extLst>
          </p:cNvPr>
          <p:cNvSpPr/>
          <p:nvPr/>
        </p:nvSpPr>
        <p:spPr>
          <a:xfrm>
            <a:off x="6252125" y="2448382"/>
            <a:ext cx="1368000" cy="538548"/>
          </a:xfrm>
          <a:prstGeom prst="round2Same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68580" tIns="14400" rIns="68580" bIns="14400" numCol="1" spcCol="1270" anchor="ctr" anchorCtr="0">
            <a:noAutofit/>
          </a:bodyPr>
          <a:lstStyle/>
          <a:p>
            <a:pPr marL="0" marR="0" lvl="0" indent="0" algn="ctr" defTabSz="8001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Physics</a:t>
            </a:r>
          </a:p>
        </p:txBody>
      </p:sp>
      <p:cxnSp>
        <p:nvCxnSpPr>
          <p:cNvPr id="76" name="Elbow Connector 79">
            <a:extLst>
              <a:ext uri="{FF2B5EF4-FFF2-40B4-BE49-F238E27FC236}">
                <a16:creationId xmlns:a16="http://schemas.microsoft.com/office/drawing/2014/main" id="{F771B2B5-5AF0-43F5-A4B7-3C8A05994D9B}"/>
              </a:ext>
            </a:extLst>
          </p:cNvPr>
          <p:cNvCxnSpPr>
            <a:stCxn id="80" idx="2"/>
            <a:endCxn id="72" idx="3"/>
          </p:cNvCxnSpPr>
          <p:nvPr/>
        </p:nvCxnSpPr>
        <p:spPr>
          <a:xfrm rot="5400000">
            <a:off x="3206374" y="1081501"/>
            <a:ext cx="401185" cy="2351320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7" name="Elbow Connector 80">
            <a:extLst>
              <a:ext uri="{FF2B5EF4-FFF2-40B4-BE49-F238E27FC236}">
                <a16:creationId xmlns:a16="http://schemas.microsoft.com/office/drawing/2014/main" id="{F45BE7AC-7306-4832-925C-E03B23E61446}"/>
              </a:ext>
            </a:extLst>
          </p:cNvPr>
          <p:cNvCxnSpPr>
            <a:stCxn id="80" idx="2"/>
            <a:endCxn id="73" idx="3"/>
          </p:cNvCxnSpPr>
          <p:nvPr/>
        </p:nvCxnSpPr>
        <p:spPr>
          <a:xfrm rot="5400000">
            <a:off x="3993023" y="1863390"/>
            <a:ext cx="396425" cy="782783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8" name="Elbow Connector 81">
            <a:extLst>
              <a:ext uri="{FF2B5EF4-FFF2-40B4-BE49-F238E27FC236}">
                <a16:creationId xmlns:a16="http://schemas.microsoft.com/office/drawing/2014/main" id="{8A50BABB-B0FF-4C31-96D1-0B9CEBEB7DBA}"/>
              </a:ext>
            </a:extLst>
          </p:cNvPr>
          <p:cNvCxnSpPr>
            <a:stCxn id="80" idx="2"/>
            <a:endCxn id="74" idx="3"/>
          </p:cNvCxnSpPr>
          <p:nvPr/>
        </p:nvCxnSpPr>
        <p:spPr>
          <a:xfrm rot="16200000" flipH="1">
            <a:off x="4781076" y="1858119"/>
            <a:ext cx="391814" cy="788714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9" name="Elbow Connector 82">
            <a:extLst>
              <a:ext uri="{FF2B5EF4-FFF2-40B4-BE49-F238E27FC236}">
                <a16:creationId xmlns:a16="http://schemas.microsoft.com/office/drawing/2014/main" id="{77513799-C272-4744-A583-E54EFD0FDA51}"/>
              </a:ext>
            </a:extLst>
          </p:cNvPr>
          <p:cNvCxnSpPr>
            <a:stCxn id="80" idx="2"/>
            <a:endCxn id="75" idx="3"/>
          </p:cNvCxnSpPr>
          <p:nvPr/>
        </p:nvCxnSpPr>
        <p:spPr>
          <a:xfrm rot="16200000" flipH="1">
            <a:off x="5563469" y="1075725"/>
            <a:ext cx="391813" cy="2353499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80" name="Rounded Rectangle 83">
            <a:extLst>
              <a:ext uri="{FF2B5EF4-FFF2-40B4-BE49-F238E27FC236}">
                <a16:creationId xmlns:a16="http://schemas.microsoft.com/office/drawing/2014/main" id="{E5B5195C-4535-4FDB-97CE-5236F9FB99A7}"/>
              </a:ext>
            </a:extLst>
          </p:cNvPr>
          <p:cNvSpPr/>
          <p:nvPr/>
        </p:nvSpPr>
        <p:spPr>
          <a:xfrm>
            <a:off x="1545127" y="1389384"/>
            <a:ext cx="6074998" cy="667185"/>
          </a:xfrm>
          <a:prstGeom prst="roundRect">
            <a:avLst/>
          </a:prstGeom>
          <a:solidFill>
            <a:srgbClr val="FEF0D9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6200" tIns="14400" rIns="76200" bIns="14400" numCol="1" spcCol="1270" anchor="ctr" anchorCtr="0">
            <a:noAutofit/>
          </a:bodyPr>
          <a:lstStyle/>
          <a:p>
            <a:pPr marL="0" marR="0" lvl="0" indent="0" algn="ctr" defTabSz="8890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Trends in International Mathematics and Science Study 2015 – science part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5464152-1E23-42B4-8B8A-D7EC1B6E3B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15" y="1378534"/>
            <a:ext cx="667182" cy="667182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196FC31-71EF-4107-A6FE-7C63F1DF1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3884"/>
              </p:ext>
            </p:extLst>
          </p:nvPr>
        </p:nvGraphicFramePr>
        <p:xfrm>
          <a:off x="8101653" y="3190486"/>
          <a:ext cx="3342747" cy="2225040"/>
        </p:xfrm>
        <a:graphic>
          <a:graphicData uri="http://schemas.openxmlformats.org/drawingml/2006/table">
            <a:tbl>
              <a:tblPr firstRow="1" bandRow="1"/>
              <a:tblGrid>
                <a:gridCol w="1365901">
                  <a:extLst>
                    <a:ext uri="{9D8B030D-6E8A-4147-A177-3AD203B41FA5}">
                      <a16:colId xmlns:a16="http://schemas.microsoft.com/office/drawing/2014/main" val="3359020554"/>
                    </a:ext>
                  </a:extLst>
                </a:gridCol>
                <a:gridCol w="1010195">
                  <a:extLst>
                    <a:ext uri="{9D8B030D-6E8A-4147-A177-3AD203B41FA5}">
                      <a16:colId xmlns:a16="http://schemas.microsoft.com/office/drawing/2014/main" val="1404376332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43455253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Sample size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Grade 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Grade 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998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GB" sz="1600" dirty="0"/>
                        <a:t>Students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4,774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4,673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6392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GB" sz="1600" dirty="0"/>
                        <a:t>Schools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142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618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GB" sz="1600" dirty="0"/>
                        <a:t>Items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198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99785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GB" sz="1600" dirty="0"/>
                        <a:t>Topics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18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41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r>
                        <a:rPr lang="en-GB" sz="1600" b="1" dirty="0"/>
                        <a:t>Responses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en-GB" sz="1600" b="1" dirty="0"/>
                        <a:t>267,130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0D9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977285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855758F3-B366-4956-B158-3730649C8819}"/>
              </a:ext>
            </a:extLst>
          </p:cNvPr>
          <p:cNvSpPr txBox="1"/>
          <p:nvPr/>
        </p:nvSpPr>
        <p:spPr>
          <a:xfrm>
            <a:off x="7896200" y="1677684"/>
            <a:ext cx="389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a typeface="ヒラギノ角ゴ Pro W3" charset="-128"/>
              </a:rPr>
              <a:t>Intact classes within random sample of Norwegian schools.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a typeface="ヒラギノ角ゴ Pro W3" charset="-128"/>
              </a:rPr>
              <a:t>Both cohorts within same school.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ヒラギノ角ゴ Pro W3" charset="-128"/>
            </a:endParaRPr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3E1A378B-8C96-40CC-AD23-266826960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650476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10550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31E7-1453-44D4-96E5-2B1EBDAC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Three modelling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D0E91-134F-426F-9A87-9CFC966A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9A15B-766B-4599-A7E5-1EAD86C4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79EA-BA07-4493-A708-D8E6EA59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DE4586-3CF5-40FB-BB64-58803DFAEAA3}"/>
              </a:ext>
            </a:extLst>
          </p:cNvPr>
          <p:cNvSpPr txBox="1">
            <a:spLocks/>
          </p:cNvSpPr>
          <p:nvPr/>
        </p:nvSpPr>
        <p:spPr bwMode="auto">
          <a:xfrm>
            <a:off x="936001" y="1444960"/>
            <a:ext cx="5952087" cy="4746530"/>
          </a:xfrm>
          <a:prstGeom prst="roundRect">
            <a:avLst>
              <a:gd name="adj" fmla="val 12058"/>
            </a:avLst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64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/>
              </a:rPr>
              <a:t>Identify cohort effect (difference across grades in achievement mean).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kern="0" dirty="0">
              <a:solidFill>
                <a:schemeClr val="bg1"/>
              </a:solidFill>
              <a:latin typeface="Arial"/>
              <a:ea typeface="ヒラギノ角ゴ Pro W3"/>
            </a:endParaRPr>
          </a:p>
          <a:p>
            <a:pPr marL="457200" lvl="0" indent="-457200">
              <a:buFont typeface="+mj-lt"/>
              <a:buAutoNum type="arabicPeriod" startAt="2"/>
              <a:defRPr/>
            </a:pPr>
            <a:r>
              <a:rPr lang="en-GB" kern="0" dirty="0">
                <a:solidFill>
                  <a:schemeClr val="bg1"/>
                </a:solidFill>
                <a:ea typeface="ヒラギノ角ゴ Pro W3"/>
              </a:rPr>
              <a:t>Explore items that differ from the </a:t>
            </a:r>
            <a:r>
              <a:rPr lang="en-GB" i="1" kern="0" dirty="0">
                <a:solidFill>
                  <a:schemeClr val="bg1"/>
                </a:solidFill>
                <a:ea typeface="ヒラギノ角ゴ Pro W3"/>
              </a:rPr>
              <a:t>cohort effect </a:t>
            </a:r>
            <a:r>
              <a:rPr lang="en-GB" kern="0" dirty="0">
                <a:solidFill>
                  <a:schemeClr val="bg1"/>
                </a:solidFill>
                <a:ea typeface="ヒラギノ角ゴ Pro W3"/>
              </a:rPr>
              <a:t>(~Differential Item Functioning).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chemeClr val="bg1"/>
                </a:solidFill>
                <a:ea typeface="ヒラギノ角ゴ Pro W3"/>
              </a:rPr>
              <a:t>Post-hoc explanation with population-aggregated content coverage patterns.</a:t>
            </a:r>
          </a:p>
          <a:p>
            <a:pPr marL="457200" lvl="0" indent="-457200">
              <a:buFont typeface="+mj-lt"/>
              <a:buAutoNum type="arabicPeriod" startAt="2"/>
              <a:defRPr/>
            </a:pPr>
            <a:endParaRPr lang="en-GB" kern="0" dirty="0">
              <a:solidFill>
                <a:schemeClr val="bg1"/>
              </a:solidFill>
              <a:ea typeface="ヒラギノ角ゴ Pro W3"/>
            </a:endParaRPr>
          </a:p>
          <a:p>
            <a:pPr marL="457200" lvl="0" indent="-457200">
              <a:buFont typeface="+mj-lt"/>
              <a:buAutoNum type="arabicPeriod" startAt="2"/>
              <a:defRPr/>
            </a:pPr>
            <a:r>
              <a:rPr lang="en-GB" kern="0" dirty="0">
                <a:solidFill>
                  <a:schemeClr val="bg1"/>
                </a:solidFill>
                <a:ea typeface="ヒラギノ角ゴ Pro W3"/>
              </a:rPr>
              <a:t>Explain overall test’s sensitivity to school-specific content coverage patterns.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05BF6A8-CBE9-4CBD-9B09-AF1B967B878D}"/>
              </a:ext>
            </a:extLst>
          </p:cNvPr>
          <p:cNvSpPr/>
          <p:nvPr/>
        </p:nvSpPr>
        <p:spPr bwMode="auto">
          <a:xfrm>
            <a:off x="7320136" y="3889843"/>
            <a:ext cx="4652921" cy="13985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ヒラギノ角ゴ Pro W3" charset="-128"/>
                <a:cs typeface="ヒラギノ角ゴ Pro W3" charset="-128"/>
              </a:rPr>
              <a:t>TECHNICAL DETAILS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722F045D-575E-4B88-9320-B81D067F599E}"/>
              </a:ext>
            </a:extLst>
          </p:cNvPr>
          <p:cNvSpPr/>
          <p:nvPr/>
        </p:nvSpPr>
        <p:spPr bwMode="auto">
          <a:xfrm>
            <a:off x="7320136" y="4293096"/>
            <a:ext cx="4652921" cy="995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ヒラギノ角ゴ Pro W3" charset="-128"/>
              </a:rPr>
              <a:t>Based on 1PL/Rasch model (uniform DTF). Framework: generalized linear mixed modelling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ヒラギノ角ゴ Pro W3" charset="-128"/>
              </a:rPr>
              <a:t>Software: 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ヒラギノ角ゴ Pro W3" charset="-128"/>
              </a:rPr>
              <a:t>lme4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ヒラギノ角ゴ Pro W3" charset="-128"/>
              </a:rPr>
              <a:t>-package in 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07E48BA-30DC-41F8-8E4F-57B8206E0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93126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A466D33-5E58-49D0-8D6A-AC487E6434A4}"/>
              </a:ext>
            </a:extLst>
          </p:cNvPr>
          <p:cNvSpPr/>
          <p:nvPr/>
        </p:nvSpPr>
        <p:spPr>
          <a:xfrm>
            <a:off x="767408" y="2708920"/>
            <a:ext cx="6264696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2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A6196-8B34-4DD9-A3C2-262ECB57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2C3E9-3578-4EF8-9E75-53004E5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00BF-6C8A-49A5-A72A-0815284C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5761111-A41E-4F2D-A22C-614578A9F5DE}"/>
              </a:ext>
            </a:extLst>
          </p:cNvPr>
          <p:cNvSpPr/>
          <p:nvPr/>
        </p:nvSpPr>
        <p:spPr>
          <a:xfrm>
            <a:off x="6096000" y="764704"/>
            <a:ext cx="5497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Building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up </a:t>
            </a:r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AAD63B04-D29E-46D7-A501-25EB63B3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088092"/>
            <a:ext cx="4060635" cy="5652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EEC07E14-9E65-450D-A767-2BE41AF50554}"/>
                  </a:ext>
                </a:extLst>
              </p:cNvPr>
              <p:cNvSpPr/>
              <p:nvPr/>
            </p:nvSpPr>
            <p:spPr>
              <a:xfrm>
                <a:off x="6098979" y="2132856"/>
                <a:ext cx="5328592" cy="624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𝑠𝑔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b-NO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EEC07E14-9E65-450D-A767-2BE41AF50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79" y="2132856"/>
                <a:ext cx="5328592" cy="6245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7BE29BB-8B86-40C9-9EC9-28A0C7358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93126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054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A6196-8B34-4DD9-A3C2-262ECB57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2C3E9-3578-4EF8-9E75-53004E5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00BF-6C8A-49A5-A72A-0815284C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5761111-A41E-4F2D-A22C-614578A9F5DE}"/>
              </a:ext>
            </a:extLst>
          </p:cNvPr>
          <p:cNvSpPr/>
          <p:nvPr/>
        </p:nvSpPr>
        <p:spPr>
          <a:xfrm>
            <a:off x="6096000" y="764704"/>
            <a:ext cx="5497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Building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up </a:t>
            </a:r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245" name="Picture 244">
            <a:extLst>
              <a:ext uri="{FF2B5EF4-FFF2-40B4-BE49-F238E27FC236}">
                <a16:creationId xmlns:a16="http://schemas.microsoft.com/office/drawing/2014/main" id="{5A5BA11F-221C-45D4-9892-A0DF662E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088093"/>
            <a:ext cx="4463781" cy="565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0CA191-D85C-4638-B816-67D52CDCFC6E}"/>
                  </a:ext>
                </a:extLst>
              </p:cNvPr>
              <p:cNvSpPr/>
              <p:nvPr/>
            </p:nvSpPr>
            <p:spPr>
              <a:xfrm>
                <a:off x="6098979" y="2132856"/>
                <a:ext cx="5328592" cy="1121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𝑠𝑔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𝐺𝑟𝑎𝑑𝑒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nb-NO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0CA191-D85C-4638-B816-67D52CDCF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79" y="2132856"/>
                <a:ext cx="5328592" cy="1121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F1EFE87-BC62-495C-874B-37FA70099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93126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790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278D-5755-4BF3-812D-181F8BE8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2" y="666510"/>
            <a:ext cx="1440502" cy="369332"/>
          </a:xfrm>
        </p:spPr>
        <p:txBody>
          <a:bodyPr/>
          <a:lstStyle/>
          <a:p>
            <a:r>
              <a:rPr lang="en-GB" noProof="0" dirty="0"/>
              <a:t>Model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A6196-8B34-4DD9-A3C2-262ECB57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2C3E9-3578-4EF8-9E75-53004E5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00BF-6C8A-49A5-A72A-0815284C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6D3169B3-76F6-422A-A8DC-A232A354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4" y="1085799"/>
            <a:ext cx="5137458" cy="5652000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25761111-A41E-4F2D-A22C-614578A9F5DE}"/>
              </a:ext>
            </a:extLst>
          </p:cNvPr>
          <p:cNvSpPr/>
          <p:nvPr/>
        </p:nvSpPr>
        <p:spPr>
          <a:xfrm>
            <a:off x="6096000" y="764704"/>
            <a:ext cx="5497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Identifying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difference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achievement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mean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across</a:t>
            </a:r>
            <a:r>
              <a:rPr lang="nb-NO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grades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1673F2-5A19-4D85-8422-0E1808121B13}"/>
                  </a:ext>
                </a:extLst>
              </p:cNvPr>
              <p:cNvSpPr/>
              <p:nvPr/>
            </p:nvSpPr>
            <p:spPr>
              <a:xfrm>
                <a:off x="6098979" y="2132856"/>
                <a:ext cx="5328592" cy="1121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𝑌</m:t>
                          </m:r>
                        </m:e>
                        <m:e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𝑠𝑔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𝐺𝑟𝑎𝑑𝑒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nb-NO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1673F2-5A19-4D85-8422-0E1808121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79" y="2132856"/>
                <a:ext cx="5328592" cy="1121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57CA08-3D79-4815-BAD8-34327F616C9D}"/>
                  </a:ext>
                </a:extLst>
              </p:cNvPr>
              <p:cNvSpPr/>
              <p:nvPr/>
            </p:nvSpPr>
            <p:spPr>
              <a:xfrm>
                <a:off x="6098980" y="4655982"/>
                <a:ext cx="5494520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b-NO" sz="2000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nb-NO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0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sz="20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nb-NO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0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57200"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)∼</m:t>
                      </m:r>
                      <m:r>
                        <a:rPr lang="en-US" sz="20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sz="2000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57CA08-3D79-4815-BAD8-34327F616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80" y="4655982"/>
                <a:ext cx="5494520" cy="1594667"/>
              </a:xfrm>
              <a:prstGeom prst="rect">
                <a:avLst/>
              </a:prstGeom>
              <a:blipFill>
                <a:blip r:embed="rId4"/>
                <a:stretch>
                  <a:fillRect r="-55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BD9EEED-5DA3-4020-926C-32744D2C8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893126"/>
              </p:ext>
            </p:extLst>
          </p:nvPr>
        </p:nvGraphicFramePr>
        <p:xfrm>
          <a:off x="7104112" y="73438"/>
          <a:ext cx="5087888" cy="33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243759"/>
      </p:ext>
    </p:extLst>
  </p:cSld>
  <p:clrMapOvr>
    <a:masterClrMapping/>
  </p:clrMapOvr>
</p:sld>
</file>

<file path=ppt/theme/theme1.xml><?xml version="1.0" encoding="utf-8"?>
<a:theme xmlns:a="http://schemas.openxmlformats.org/drawingml/2006/main" name="NIFU_ppt_NO">
  <a:themeElements>
    <a:clrScheme name="NIFU">
      <a:dk1>
        <a:sysClr val="windowText" lastClr="000000"/>
      </a:dk1>
      <a:lt1>
        <a:sysClr val="window" lastClr="FFFFFF"/>
      </a:lt1>
      <a:dk2>
        <a:srgbClr val="404040"/>
      </a:dk2>
      <a:lt2>
        <a:srgbClr val="E4E8EB"/>
      </a:lt2>
      <a:accent1>
        <a:srgbClr val="2D8E9F"/>
      </a:accent1>
      <a:accent2>
        <a:srgbClr val="C84957"/>
      </a:accent2>
      <a:accent3>
        <a:srgbClr val="000000"/>
      </a:accent3>
      <a:accent4>
        <a:srgbClr val="404040"/>
      </a:accent4>
      <a:accent5>
        <a:srgbClr val="878D91"/>
      </a:accent5>
      <a:accent6>
        <a:srgbClr val="E4E8EB"/>
      </a:accent6>
      <a:hlink>
        <a:srgbClr val="C84957"/>
      </a:hlink>
      <a:folHlink>
        <a:srgbClr val="2D8E9F"/>
      </a:folHlink>
    </a:clrScheme>
    <a:fontScheme name="NIF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E438DA87-0611-46D9-A8B6-554615812179}" vid="{CD05A511-D018-4E16-B5AC-FA8A509C98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NIFU_ppt_w_EN2</Template>
  <TotalTime>2547</TotalTime>
  <Words>932</Words>
  <Application>Microsoft Office PowerPoint</Application>
  <PresentationFormat>Widescreen</PresentationFormat>
  <Paragraphs>324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Times New Roman</vt:lpstr>
      <vt:lpstr>Wingdings</vt:lpstr>
      <vt:lpstr>ヒラギノ角ゴ Pro W3</vt:lpstr>
      <vt:lpstr>NIFU_ppt_NO</vt:lpstr>
      <vt:lpstr>Curriculum sensitivity of the TIMSS science test: Adjacent-grades within schools design</vt:lpstr>
      <vt:lpstr>Background</vt:lpstr>
      <vt:lpstr>PowerPoint Presentation</vt:lpstr>
      <vt:lpstr>Conceptual Approach</vt:lpstr>
      <vt:lpstr>PowerPoint Presentation</vt:lpstr>
      <vt:lpstr>Three modelling steps</vt:lpstr>
      <vt:lpstr>PowerPoint Presentation</vt:lpstr>
      <vt:lpstr>PowerPoint Presentation</vt:lpstr>
      <vt:lpstr>Model 1</vt:lpstr>
      <vt:lpstr>Model 2</vt:lpstr>
      <vt:lpstr>Model 3</vt:lpstr>
      <vt:lpstr>Coding Scheme for Content Coverage Patterns from Teacher Responses</vt:lpstr>
      <vt:lpstr>Model 1 –  Difference in mean  achievement</vt:lpstr>
      <vt:lpstr>Model 2 – items</vt:lpstr>
      <vt:lpstr>Model 3 – Overall test</vt:lpstr>
      <vt:lpstr>Limitations</vt:lpstr>
      <vt:lpstr>Take home messages</vt:lpstr>
      <vt:lpstr>Rebuttals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sensitivity of the TIMSS science test: Adjacent-grades within schools design</dc:title>
  <dc:creator>Stephan Daus / NIFU</dc:creator>
  <dc:description>Dev by addpoint.no</dc:description>
  <cp:lastModifiedBy>Stephan Daus / NIFU</cp:lastModifiedBy>
  <cp:revision>5</cp:revision>
  <dcterms:created xsi:type="dcterms:W3CDTF">2019-06-25T07:49:03Z</dcterms:created>
  <dcterms:modified xsi:type="dcterms:W3CDTF">2019-06-27T19:26:03Z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